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  <p:sldMasterId id="2147483710" r:id="rId5"/>
    <p:sldMasterId id="2147483728" r:id="rId6"/>
    <p:sldMasterId id="2147483720" r:id="rId7"/>
  </p:sldMasterIdLst>
  <p:notesMasterIdLst>
    <p:notesMasterId r:id="rId26"/>
  </p:notesMasterIdLst>
  <p:sldIdLst>
    <p:sldId id="454" r:id="rId8"/>
    <p:sldId id="510" r:id="rId9"/>
    <p:sldId id="540" r:id="rId10"/>
    <p:sldId id="530" r:id="rId11"/>
    <p:sldId id="576" r:id="rId12"/>
    <p:sldId id="577" r:id="rId13"/>
    <p:sldId id="578" r:id="rId14"/>
    <p:sldId id="579" r:id="rId15"/>
    <p:sldId id="580" r:id="rId16"/>
    <p:sldId id="581" r:id="rId17"/>
    <p:sldId id="582" r:id="rId18"/>
    <p:sldId id="583" r:id="rId19"/>
    <p:sldId id="566" r:id="rId20"/>
    <p:sldId id="570" r:id="rId21"/>
    <p:sldId id="574" r:id="rId22"/>
    <p:sldId id="584" r:id="rId23"/>
    <p:sldId id="585" r:id="rId24"/>
    <p:sldId id="561" r:id="rId25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3120">
          <p15:clr>
            <a:srgbClr val="A4A3A4"/>
          </p15:clr>
        </p15:guide>
        <p15:guide id="4" pos="3347" userDrawn="1">
          <p15:clr>
            <a:srgbClr val="A4A3A4"/>
          </p15:clr>
        </p15:guide>
        <p15:guide id="5" pos="28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5811"/>
    <a:srgbClr val="2CB431"/>
    <a:srgbClr val="36434D"/>
    <a:srgbClr val="2CB4D2"/>
    <a:srgbClr val="D0BB7E"/>
    <a:srgbClr val="00427F"/>
    <a:srgbClr val="610E6C"/>
    <a:srgbClr val="5EB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7E2870-B9E9-4487-8B38-0B31B4F534C5}" v="2" dt="2020-06-08T08:45:47.5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228" y="48"/>
      </p:cViewPr>
      <p:guideLst>
        <p:guide orient="horz" pos="890"/>
        <p:guide pos="3120"/>
        <p:guide pos="3347"/>
        <p:guide pos="28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ubhav Mittal" userId="0cec1447-ad5f-47c4-bef3-8ff0c5c26bca" providerId="ADAL" clId="{7C465742-948B-4047-9501-42435B1ACBA5}"/>
    <pc:docChg chg="undo custSel addSld delSld modSld sldOrd">
      <pc:chgData name="Anubhav Mittal" userId="0cec1447-ad5f-47c4-bef3-8ff0c5c26bca" providerId="ADAL" clId="{7C465742-948B-4047-9501-42435B1ACBA5}" dt="2020-05-25T16:03:40.997" v="1752" actId="20577"/>
      <pc:docMkLst>
        <pc:docMk/>
      </pc:docMkLst>
      <pc:sldChg chg="modSp">
        <pc:chgData name="Anubhav Mittal" userId="0cec1447-ad5f-47c4-bef3-8ff0c5c26bca" providerId="ADAL" clId="{7C465742-948B-4047-9501-42435B1ACBA5}" dt="2020-05-25T16:03:40.997" v="1752" actId="20577"/>
        <pc:sldMkLst>
          <pc:docMk/>
          <pc:sldMk cId="0" sldId="454"/>
        </pc:sldMkLst>
        <pc:spChg chg="mod">
          <ac:chgData name="Anubhav Mittal" userId="0cec1447-ad5f-47c4-bef3-8ff0c5c26bca" providerId="ADAL" clId="{7C465742-948B-4047-9501-42435B1ACBA5}" dt="2020-05-25T16:03:40.997" v="1752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7C465742-948B-4047-9501-42435B1ACBA5}" dt="2020-05-25T14:38:32.795" v="1128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7C465742-948B-4047-9501-42435B1ACBA5}" dt="2020-05-25T14:38:32.795" v="1128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7C465742-948B-4047-9501-42435B1ACBA5}" dt="2020-05-25T10:33:39.921" v="594" actId="14100"/>
        <pc:sldMkLst>
          <pc:docMk/>
          <pc:sldMk cId="598834772" sldId="530"/>
        </pc:sldMkLst>
        <pc:spChg chg="mod">
          <ac:chgData name="Anubhav Mittal" userId="0cec1447-ad5f-47c4-bef3-8ff0c5c26bca" providerId="ADAL" clId="{7C465742-948B-4047-9501-42435B1ACBA5}" dt="2020-05-25T09:44:05.987" v="586" actId="20577"/>
          <ac:spMkLst>
            <pc:docMk/>
            <pc:sldMk cId="598834772" sldId="530"/>
            <ac:spMk id="2" creationId="{8E03E6A4-DAE7-4962-8E6B-B7D70EB215C7}"/>
          </ac:spMkLst>
        </pc:spChg>
        <pc:graphicFrameChg chg="del">
          <ac:chgData name="Anubhav Mittal" userId="0cec1447-ad5f-47c4-bef3-8ff0c5c26bca" providerId="ADAL" clId="{7C465742-948B-4047-9501-42435B1ACBA5}" dt="2020-05-25T09:43:45.845" v="570" actId="478"/>
          <ac:graphicFrameMkLst>
            <pc:docMk/>
            <pc:sldMk cId="598834772" sldId="530"/>
            <ac:graphicFrameMk id="4" creationId="{FA57A300-3924-4F84-8426-4689D79B693D}"/>
          </ac:graphicFrameMkLst>
        </pc:graphicFrameChg>
        <pc:graphicFrameChg chg="add mod modGraphic">
          <ac:chgData name="Anubhav Mittal" userId="0cec1447-ad5f-47c4-bef3-8ff0c5c26bca" providerId="ADAL" clId="{7C465742-948B-4047-9501-42435B1ACBA5}" dt="2020-05-25T10:32:06.313" v="590" actId="14100"/>
          <ac:graphicFrameMkLst>
            <pc:docMk/>
            <pc:sldMk cId="598834772" sldId="530"/>
            <ac:graphicFrameMk id="5" creationId="{8985330E-4C58-4A40-8407-56889FE867D2}"/>
          </ac:graphicFrameMkLst>
        </pc:graphicFrameChg>
        <pc:graphicFrameChg chg="add mod modGraphic">
          <ac:chgData name="Anubhav Mittal" userId="0cec1447-ad5f-47c4-bef3-8ff0c5c26bca" providerId="ADAL" clId="{7C465742-948B-4047-9501-42435B1ACBA5}" dt="2020-05-25T10:33:39.921" v="594" actId="14100"/>
          <ac:graphicFrameMkLst>
            <pc:docMk/>
            <pc:sldMk cId="598834772" sldId="530"/>
            <ac:graphicFrameMk id="6" creationId="{3E974630-2366-4DB4-B9B3-CC5731BE5A58}"/>
          </ac:graphicFrameMkLst>
        </pc:graphicFrameChg>
        <pc:graphicFrameChg chg="del">
          <ac:chgData name="Anubhav Mittal" userId="0cec1447-ad5f-47c4-bef3-8ff0c5c26bca" providerId="ADAL" clId="{7C465742-948B-4047-9501-42435B1ACBA5}" dt="2020-05-25T09:43:50.822" v="571" actId="478"/>
          <ac:graphicFrameMkLst>
            <pc:docMk/>
            <pc:sldMk cId="598834772" sldId="530"/>
            <ac:graphicFrameMk id="7" creationId="{70114EC0-60B5-4874-9D66-124018EE456B}"/>
          </ac:graphicFrameMkLst>
        </pc:graphicFrameChg>
      </pc:sldChg>
      <pc:sldChg chg="modSp">
        <pc:chgData name="Anubhav Mittal" userId="0cec1447-ad5f-47c4-bef3-8ff0c5c26bca" providerId="ADAL" clId="{7C465742-948B-4047-9501-42435B1ACBA5}" dt="2020-05-25T09:43:37.577" v="569" actId="12"/>
        <pc:sldMkLst>
          <pc:docMk/>
          <pc:sldMk cId="1520860431" sldId="540"/>
        </pc:sldMkLst>
        <pc:spChg chg="mod">
          <ac:chgData name="Anubhav Mittal" userId="0cec1447-ad5f-47c4-bef3-8ff0c5c26bca" providerId="ADAL" clId="{7C465742-948B-4047-9501-42435B1ACBA5}" dt="2020-05-25T09:43:37.577" v="569" actId="12"/>
          <ac:spMkLst>
            <pc:docMk/>
            <pc:sldMk cId="1520860431" sldId="540"/>
            <ac:spMk id="6" creationId="{9048AE22-045D-5D48-B6B1-7A6473B1CF37}"/>
          </ac:spMkLst>
        </pc:spChg>
      </pc:sldChg>
      <pc:sldChg chg="addSp delSp modSp">
        <pc:chgData name="Anubhav Mittal" userId="0cec1447-ad5f-47c4-bef3-8ff0c5c26bca" providerId="ADAL" clId="{7C465742-948B-4047-9501-42435B1ACBA5}" dt="2020-05-25T16:02:19.749" v="1646" actId="207"/>
        <pc:sldMkLst>
          <pc:docMk/>
          <pc:sldMk cId="1407599155" sldId="566"/>
        </pc:sldMkLst>
        <pc:spChg chg="mod">
          <ac:chgData name="Anubhav Mittal" userId="0cec1447-ad5f-47c4-bef3-8ff0c5c26bca" providerId="ADAL" clId="{7C465742-948B-4047-9501-42435B1ACBA5}" dt="2020-05-25T13:22:04.904" v="1042" actId="6549"/>
          <ac:spMkLst>
            <pc:docMk/>
            <pc:sldMk cId="1407599155" sldId="566"/>
            <ac:spMk id="2" creationId="{8E03E6A4-DAE7-4962-8E6B-B7D70EB215C7}"/>
          </ac:spMkLst>
        </pc:spChg>
        <pc:spChg chg="mod">
          <ac:chgData name="Anubhav Mittal" userId="0cec1447-ad5f-47c4-bef3-8ff0c5c26bca" providerId="ADAL" clId="{7C465742-948B-4047-9501-42435B1ACBA5}" dt="2020-05-25T13:12:20.590" v="995" actId="20577"/>
          <ac:spMkLst>
            <pc:docMk/>
            <pc:sldMk cId="1407599155" sldId="566"/>
            <ac:spMk id="3" creationId="{5FBEDDCC-E332-42C6-850C-19EA35A8C1E1}"/>
          </ac:spMkLst>
        </pc:spChg>
        <pc:spChg chg="mod">
          <ac:chgData name="Anubhav Mittal" userId="0cec1447-ad5f-47c4-bef3-8ff0c5c26bca" providerId="ADAL" clId="{7C465742-948B-4047-9501-42435B1ACBA5}" dt="2020-05-25T16:02:19.749" v="1646" actId="207"/>
          <ac:spMkLst>
            <pc:docMk/>
            <pc:sldMk cId="1407599155" sldId="566"/>
            <ac:spMk id="6" creationId="{C019F693-F96F-42FD-B7FF-F05107D04164}"/>
          </ac:spMkLst>
        </pc:spChg>
        <pc:graphicFrameChg chg="del">
          <ac:chgData name="Anubhav Mittal" userId="0cec1447-ad5f-47c4-bef3-8ff0c5c26bca" providerId="ADAL" clId="{7C465742-948B-4047-9501-42435B1ACBA5}" dt="2020-05-25T13:12:33.532" v="997" actId="478"/>
          <ac:graphicFrameMkLst>
            <pc:docMk/>
            <pc:sldMk cId="1407599155" sldId="566"/>
            <ac:graphicFrameMk id="4" creationId="{9FA06482-1F8E-4224-AC94-0BB3F2F7D955}"/>
          </ac:graphicFrameMkLst>
        </pc:graphicFrameChg>
        <pc:graphicFrameChg chg="add mod modGraphic">
          <ac:chgData name="Anubhav Mittal" userId="0cec1447-ad5f-47c4-bef3-8ff0c5c26bca" providerId="ADAL" clId="{7C465742-948B-4047-9501-42435B1ACBA5}" dt="2020-05-25T13:20:57.212" v="1016" actId="1076"/>
          <ac:graphicFrameMkLst>
            <pc:docMk/>
            <pc:sldMk cId="1407599155" sldId="566"/>
            <ac:graphicFrameMk id="5" creationId="{FDD5548E-0FED-4899-8199-44E89A1ADF40}"/>
          </ac:graphicFrameMkLst>
        </pc:graphicFrameChg>
        <pc:picChg chg="add mod">
          <ac:chgData name="Anubhav Mittal" userId="0cec1447-ad5f-47c4-bef3-8ff0c5c26bca" providerId="ADAL" clId="{7C465742-948B-4047-9501-42435B1ACBA5}" dt="2020-05-25T13:20:47.068" v="1013" actId="1076"/>
          <ac:picMkLst>
            <pc:docMk/>
            <pc:sldMk cId="1407599155" sldId="566"/>
            <ac:picMk id="7" creationId="{615FFA40-5383-455A-8F21-EF0A6A761754}"/>
          </ac:picMkLst>
        </pc:picChg>
        <pc:picChg chg="del">
          <ac:chgData name="Anubhav Mittal" userId="0cec1447-ad5f-47c4-bef3-8ff0c5c26bca" providerId="ADAL" clId="{7C465742-948B-4047-9501-42435B1ACBA5}" dt="2020-05-25T13:12:31.106" v="996" actId="478"/>
          <ac:picMkLst>
            <pc:docMk/>
            <pc:sldMk cId="1407599155" sldId="566"/>
            <ac:picMk id="8" creationId="{64944CCC-231E-4758-95DC-7BF751CC87AF}"/>
          </ac:picMkLst>
        </pc:picChg>
      </pc:sldChg>
      <pc:sldChg chg="addSp delSp modSp">
        <pc:chgData name="Anubhav Mittal" userId="0cec1447-ad5f-47c4-bef3-8ff0c5c26bca" providerId="ADAL" clId="{7C465742-948B-4047-9501-42435B1ACBA5}" dt="2020-05-25T16:02:08.814" v="1644" actId="207"/>
        <pc:sldMkLst>
          <pc:docMk/>
          <pc:sldMk cId="2949591515" sldId="570"/>
        </pc:sldMkLst>
        <pc:spChg chg="mod">
          <ac:chgData name="Anubhav Mittal" userId="0cec1447-ad5f-47c4-bef3-8ff0c5c26bca" providerId="ADAL" clId="{7C465742-948B-4047-9501-42435B1ACBA5}" dt="2020-05-25T13:22:17.094" v="1063" actId="6549"/>
          <ac:spMkLst>
            <pc:docMk/>
            <pc:sldMk cId="2949591515" sldId="570"/>
            <ac:spMk id="2" creationId="{8E03E6A4-DAE7-4962-8E6B-B7D70EB215C7}"/>
          </ac:spMkLst>
        </pc:spChg>
        <pc:spChg chg="mod">
          <ac:chgData name="Anubhav Mittal" userId="0cec1447-ad5f-47c4-bef3-8ff0c5c26bca" providerId="ADAL" clId="{7C465742-948B-4047-9501-42435B1ACBA5}" dt="2020-05-25T13:25:23.611" v="1072" actId="6549"/>
          <ac:spMkLst>
            <pc:docMk/>
            <pc:sldMk cId="2949591515" sldId="570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7C465742-948B-4047-9501-42435B1ACBA5}" dt="2020-05-25T13:25:26.231" v="1074" actId="478"/>
          <ac:graphicFrameMkLst>
            <pc:docMk/>
            <pc:sldMk cId="2949591515" sldId="570"/>
            <ac:graphicFrameMk id="4" creationId="{40B0B068-4412-49D3-94B2-7E02C7622075}"/>
          </ac:graphicFrameMkLst>
        </pc:graphicFrameChg>
        <pc:graphicFrameChg chg="add mod modGraphic">
          <ac:chgData name="Anubhav Mittal" userId="0cec1447-ad5f-47c4-bef3-8ff0c5c26bca" providerId="ADAL" clId="{7C465742-948B-4047-9501-42435B1ACBA5}" dt="2020-05-25T16:02:08.814" v="1644" actId="207"/>
          <ac:graphicFrameMkLst>
            <pc:docMk/>
            <pc:sldMk cId="2949591515" sldId="570"/>
            <ac:graphicFrameMk id="5" creationId="{97471EF7-07E3-4369-A354-B4849CEB3C45}"/>
          </ac:graphicFrameMkLst>
        </pc:graphicFrameChg>
        <pc:picChg chg="del">
          <ac:chgData name="Anubhav Mittal" userId="0cec1447-ad5f-47c4-bef3-8ff0c5c26bca" providerId="ADAL" clId="{7C465742-948B-4047-9501-42435B1ACBA5}" dt="2020-05-25T13:23:56.145" v="1064" actId="478"/>
          <ac:picMkLst>
            <pc:docMk/>
            <pc:sldMk cId="2949591515" sldId="570"/>
            <ac:picMk id="8" creationId="{A6D100FC-134C-4109-B842-E8DB2C30EA72}"/>
          </ac:picMkLst>
        </pc:picChg>
        <pc:picChg chg="del">
          <ac:chgData name="Anubhav Mittal" userId="0cec1447-ad5f-47c4-bef3-8ff0c5c26bca" providerId="ADAL" clId="{7C465742-948B-4047-9501-42435B1ACBA5}" dt="2020-05-25T13:25:24.895" v="1073" actId="478"/>
          <ac:picMkLst>
            <pc:docMk/>
            <pc:sldMk cId="2949591515" sldId="570"/>
            <ac:picMk id="9" creationId="{E6FD4346-E15E-4379-BC71-317038C2D12F}"/>
          </ac:picMkLst>
        </pc:picChg>
      </pc:sldChg>
      <pc:sldChg chg="addSp delSp modSp">
        <pc:chgData name="Anubhav Mittal" userId="0cec1447-ad5f-47c4-bef3-8ff0c5c26bca" providerId="ADAL" clId="{7C465742-948B-4047-9501-42435B1ACBA5}" dt="2020-05-25T15:55:56.609" v="1191"/>
        <pc:sldMkLst>
          <pc:docMk/>
          <pc:sldMk cId="4092887654" sldId="574"/>
        </pc:sldMkLst>
        <pc:spChg chg="mod">
          <ac:chgData name="Anubhav Mittal" userId="0cec1447-ad5f-47c4-bef3-8ff0c5c26bca" providerId="ADAL" clId="{7C465742-948B-4047-9501-42435B1ACBA5}" dt="2020-05-25T14:45:10.385" v="1181" actId="20577"/>
          <ac:spMkLst>
            <pc:docMk/>
            <pc:sldMk cId="4092887654" sldId="574"/>
            <ac:spMk id="2" creationId="{8E03E6A4-DAE7-4962-8E6B-B7D70EB215C7}"/>
          </ac:spMkLst>
        </pc:spChg>
        <pc:spChg chg="mod">
          <ac:chgData name="Anubhav Mittal" userId="0cec1447-ad5f-47c4-bef3-8ff0c5c26bca" providerId="ADAL" clId="{7C465742-948B-4047-9501-42435B1ACBA5}" dt="2020-05-25T13:26:18.804" v="1085" actId="6549"/>
          <ac:spMkLst>
            <pc:docMk/>
            <pc:sldMk cId="4092887654" sldId="574"/>
            <ac:spMk id="3" creationId="{5FBEDDCC-E332-42C6-850C-19EA35A8C1E1}"/>
          </ac:spMkLst>
        </pc:spChg>
        <pc:spChg chg="add del">
          <ac:chgData name="Anubhav Mittal" userId="0cec1447-ad5f-47c4-bef3-8ff0c5c26bca" providerId="ADAL" clId="{7C465742-948B-4047-9501-42435B1ACBA5}" dt="2020-05-25T15:55:56.609" v="1191"/>
          <ac:spMkLst>
            <pc:docMk/>
            <pc:sldMk cId="4092887654" sldId="574"/>
            <ac:spMk id="5" creationId="{0118A0E3-DE5A-4A74-AD7A-2F30C4661EE5}"/>
          </ac:spMkLst>
        </pc:spChg>
        <pc:spChg chg="add mod">
          <ac:chgData name="Anubhav Mittal" userId="0cec1447-ad5f-47c4-bef3-8ff0c5c26bca" providerId="ADAL" clId="{7C465742-948B-4047-9501-42435B1ACBA5}" dt="2020-05-25T13:32:06.504" v="1109" actId="1076"/>
          <ac:spMkLst>
            <pc:docMk/>
            <pc:sldMk cId="4092887654" sldId="574"/>
            <ac:spMk id="10" creationId="{BD098AE0-7314-41BF-B362-294475982805}"/>
          </ac:spMkLst>
        </pc:spChg>
        <pc:graphicFrameChg chg="add mod modGraphic">
          <ac:chgData name="Anubhav Mittal" userId="0cec1447-ad5f-47c4-bef3-8ff0c5c26bca" providerId="ADAL" clId="{7C465742-948B-4047-9501-42435B1ACBA5}" dt="2020-05-25T13:31:00.943" v="1095" actId="14100"/>
          <ac:graphicFrameMkLst>
            <pc:docMk/>
            <pc:sldMk cId="4092887654" sldId="574"/>
            <ac:graphicFrameMk id="4" creationId="{301FEEDC-8E3A-4D95-942E-D243F7E3D262}"/>
          </ac:graphicFrameMkLst>
        </pc:graphicFrameChg>
        <pc:graphicFrameChg chg="del">
          <ac:chgData name="Anubhav Mittal" userId="0cec1447-ad5f-47c4-bef3-8ff0c5c26bca" providerId="ADAL" clId="{7C465742-948B-4047-9501-42435B1ACBA5}" dt="2020-05-25T13:26:20.848" v="1086" actId="478"/>
          <ac:graphicFrameMkLst>
            <pc:docMk/>
            <pc:sldMk cId="4092887654" sldId="574"/>
            <ac:graphicFrameMk id="5" creationId="{60B4BB0B-2B97-40F5-8C15-094F20F90F59}"/>
          </ac:graphicFrameMkLst>
        </pc:graphicFrameChg>
        <pc:graphicFrameChg chg="del">
          <ac:chgData name="Anubhav Mittal" userId="0cec1447-ad5f-47c4-bef3-8ff0c5c26bca" providerId="ADAL" clId="{7C465742-948B-4047-9501-42435B1ACBA5}" dt="2020-05-25T13:26:22.648" v="1087" actId="478"/>
          <ac:graphicFrameMkLst>
            <pc:docMk/>
            <pc:sldMk cId="4092887654" sldId="574"/>
            <ac:graphicFrameMk id="6" creationId="{F74E4750-1B29-4055-B541-4105C52C6A0A}"/>
          </ac:graphicFrameMkLst>
        </pc:graphicFrameChg>
        <pc:graphicFrameChg chg="add del">
          <ac:chgData name="Anubhav Mittal" userId="0cec1447-ad5f-47c4-bef3-8ff0c5c26bca" providerId="ADAL" clId="{7C465742-948B-4047-9501-42435B1ACBA5}" dt="2020-05-25T13:31:05.602" v="1097"/>
          <ac:graphicFrameMkLst>
            <pc:docMk/>
            <pc:sldMk cId="4092887654" sldId="574"/>
            <ac:graphicFrameMk id="8" creationId="{745E1D87-DE5E-4FC5-BBFF-56BC3F01907A}"/>
          </ac:graphicFrameMkLst>
        </pc:graphicFrameChg>
        <pc:graphicFrameChg chg="add del">
          <ac:chgData name="Anubhav Mittal" userId="0cec1447-ad5f-47c4-bef3-8ff0c5c26bca" providerId="ADAL" clId="{7C465742-948B-4047-9501-42435B1ACBA5}" dt="2020-05-25T13:31:09.624" v="1099"/>
          <ac:graphicFrameMkLst>
            <pc:docMk/>
            <pc:sldMk cId="4092887654" sldId="574"/>
            <ac:graphicFrameMk id="9" creationId="{55076DFB-A98C-4284-A8DD-95A736FBDA5F}"/>
          </ac:graphicFrameMkLst>
        </pc:graphicFrameChg>
        <pc:picChg chg="del">
          <ac:chgData name="Anubhav Mittal" userId="0cec1447-ad5f-47c4-bef3-8ff0c5c26bca" providerId="ADAL" clId="{7C465742-948B-4047-9501-42435B1ACBA5}" dt="2020-05-25T13:26:15.567" v="1084" actId="478"/>
          <ac:picMkLst>
            <pc:docMk/>
            <pc:sldMk cId="4092887654" sldId="574"/>
            <ac:picMk id="7" creationId="{9643E30E-A540-47F8-95F3-A444CC8B7AF1}"/>
          </ac:picMkLst>
        </pc:picChg>
      </pc:sldChg>
      <pc:sldChg chg="addSp delSp modSp add">
        <pc:chgData name="Anubhav Mittal" userId="0cec1447-ad5f-47c4-bef3-8ff0c5c26bca" providerId="ADAL" clId="{7C465742-948B-4047-9501-42435B1ACBA5}" dt="2020-05-25T14:39:01.730" v="1130" actId="14734"/>
        <pc:sldMkLst>
          <pc:docMk/>
          <pc:sldMk cId="2360970114" sldId="576"/>
        </pc:sldMkLst>
        <pc:spChg chg="mod">
          <ac:chgData name="Anubhav Mittal" userId="0cec1447-ad5f-47c4-bef3-8ff0c5c26bca" providerId="ADAL" clId="{7C465742-948B-4047-9501-42435B1ACBA5}" dt="2020-05-25T10:34:21.426" v="625" actId="20577"/>
          <ac:spMkLst>
            <pc:docMk/>
            <pc:sldMk cId="2360970114" sldId="576"/>
            <ac:spMk id="2" creationId="{8E03E6A4-DAE7-4962-8E6B-B7D70EB215C7}"/>
          </ac:spMkLst>
        </pc:spChg>
        <pc:spChg chg="mod">
          <ac:chgData name="Anubhav Mittal" userId="0cec1447-ad5f-47c4-bef3-8ff0c5c26bca" providerId="ADAL" clId="{7C465742-948B-4047-9501-42435B1ACBA5}" dt="2020-05-25T10:36:23.397" v="714" actId="115"/>
          <ac:spMkLst>
            <pc:docMk/>
            <pc:sldMk cId="2360970114" sldId="576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7C465742-948B-4047-9501-42435B1ACBA5}" dt="2020-05-25T14:39:01.730" v="1130" actId="14734"/>
          <ac:graphicFrameMkLst>
            <pc:docMk/>
            <pc:sldMk cId="2360970114" sldId="576"/>
            <ac:graphicFrameMk id="4" creationId="{0DA204D2-6CD4-481C-BB12-F62A52FB9FAD}"/>
          </ac:graphicFrameMkLst>
        </pc:graphicFrameChg>
        <pc:graphicFrameChg chg="del">
          <ac:chgData name="Anubhav Mittal" userId="0cec1447-ad5f-47c4-bef3-8ff0c5c26bca" providerId="ADAL" clId="{7C465742-948B-4047-9501-42435B1ACBA5}" dt="2020-05-25T10:34:56.602" v="701" actId="478"/>
          <ac:graphicFrameMkLst>
            <pc:docMk/>
            <pc:sldMk cId="2360970114" sldId="576"/>
            <ac:graphicFrameMk id="5" creationId="{8985330E-4C58-4A40-8407-56889FE867D2}"/>
          </ac:graphicFrameMkLst>
        </pc:graphicFrameChg>
        <pc:graphicFrameChg chg="del">
          <ac:chgData name="Anubhav Mittal" userId="0cec1447-ad5f-47c4-bef3-8ff0c5c26bca" providerId="ADAL" clId="{7C465742-948B-4047-9501-42435B1ACBA5}" dt="2020-05-25T10:35:00.831" v="702" actId="478"/>
          <ac:graphicFrameMkLst>
            <pc:docMk/>
            <pc:sldMk cId="2360970114" sldId="576"/>
            <ac:graphicFrameMk id="6" creationId="{3E974630-2366-4DB4-B9B3-CC5731BE5A58}"/>
          </ac:graphicFrameMkLst>
        </pc:graphicFrameChg>
      </pc:sldChg>
      <pc:sldChg chg="addSp delSp modSp add">
        <pc:chgData name="Anubhav Mittal" userId="0cec1447-ad5f-47c4-bef3-8ff0c5c26bca" providerId="ADAL" clId="{7C465742-948B-4047-9501-42435B1ACBA5}" dt="2020-05-25T10:38:46.945" v="758" actId="1076"/>
        <pc:sldMkLst>
          <pc:docMk/>
          <pc:sldMk cId="2754771915" sldId="577"/>
        </pc:sldMkLst>
        <pc:spChg chg="mod">
          <ac:chgData name="Anubhav Mittal" userId="0cec1447-ad5f-47c4-bef3-8ff0c5c26bca" providerId="ADAL" clId="{7C465742-948B-4047-9501-42435B1ACBA5}" dt="2020-05-25T10:36:43.681" v="743" actId="115"/>
          <ac:spMkLst>
            <pc:docMk/>
            <pc:sldMk cId="2754771915" sldId="577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7C465742-948B-4047-9501-42435B1ACBA5}" dt="2020-05-25T10:36:49.272" v="744" actId="478"/>
          <ac:graphicFrameMkLst>
            <pc:docMk/>
            <pc:sldMk cId="2754771915" sldId="577"/>
            <ac:graphicFrameMk id="4" creationId="{0DA204D2-6CD4-481C-BB12-F62A52FB9FAD}"/>
          </ac:graphicFrameMkLst>
        </pc:graphicFrameChg>
        <pc:graphicFrameChg chg="add mod modGraphic">
          <ac:chgData name="Anubhav Mittal" userId="0cec1447-ad5f-47c4-bef3-8ff0c5c26bca" providerId="ADAL" clId="{7C465742-948B-4047-9501-42435B1ACBA5}" dt="2020-05-25T10:38:46.945" v="758" actId="1076"/>
          <ac:graphicFrameMkLst>
            <pc:docMk/>
            <pc:sldMk cId="2754771915" sldId="577"/>
            <ac:graphicFrameMk id="5" creationId="{5DBE0AF4-1C53-4FB8-88AF-BC8DAC56E14F}"/>
          </ac:graphicFrameMkLst>
        </pc:graphicFrameChg>
      </pc:sldChg>
      <pc:sldChg chg="addSp delSp modSp add">
        <pc:chgData name="Anubhav Mittal" userId="0cec1447-ad5f-47c4-bef3-8ff0c5c26bca" providerId="ADAL" clId="{7C465742-948B-4047-9501-42435B1ACBA5}" dt="2020-05-25T14:31:50.426" v="1120" actId="404"/>
        <pc:sldMkLst>
          <pc:docMk/>
          <pc:sldMk cId="656942441" sldId="578"/>
        </pc:sldMkLst>
        <pc:spChg chg="mod">
          <ac:chgData name="Anubhav Mittal" userId="0cec1447-ad5f-47c4-bef3-8ff0c5c26bca" providerId="ADAL" clId="{7C465742-948B-4047-9501-42435B1ACBA5}" dt="2020-05-25T10:39:20.770" v="785" actId="20577"/>
          <ac:spMkLst>
            <pc:docMk/>
            <pc:sldMk cId="656942441" sldId="578"/>
            <ac:spMk id="2" creationId="{8E03E6A4-DAE7-4962-8E6B-B7D70EB215C7}"/>
          </ac:spMkLst>
        </pc:spChg>
        <pc:spChg chg="mod">
          <ac:chgData name="Anubhav Mittal" userId="0cec1447-ad5f-47c4-bef3-8ff0c5c26bca" providerId="ADAL" clId="{7C465742-948B-4047-9501-42435B1ACBA5}" dt="2020-05-25T10:39:41.070" v="790"/>
          <ac:spMkLst>
            <pc:docMk/>
            <pc:sldMk cId="656942441" sldId="578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7C465742-948B-4047-9501-42435B1ACBA5}" dt="2020-05-25T14:31:50.426" v="1120" actId="404"/>
          <ac:graphicFrameMkLst>
            <pc:docMk/>
            <pc:sldMk cId="656942441" sldId="578"/>
            <ac:graphicFrameMk id="4" creationId="{6C72EBDB-D318-4722-A619-69812E47163F}"/>
          </ac:graphicFrameMkLst>
        </pc:graphicFrameChg>
        <pc:graphicFrameChg chg="del modGraphic">
          <ac:chgData name="Anubhav Mittal" userId="0cec1447-ad5f-47c4-bef3-8ff0c5c26bca" providerId="ADAL" clId="{7C465742-948B-4047-9501-42435B1ACBA5}" dt="2020-05-25T10:39:27.935" v="788" actId="478"/>
          <ac:graphicFrameMkLst>
            <pc:docMk/>
            <pc:sldMk cId="656942441" sldId="578"/>
            <ac:graphicFrameMk id="5" creationId="{5DBE0AF4-1C53-4FB8-88AF-BC8DAC56E14F}"/>
          </ac:graphicFrameMkLst>
        </pc:graphicFrameChg>
      </pc:sldChg>
      <pc:sldChg chg="addSp delSp modSp add">
        <pc:chgData name="Anubhav Mittal" userId="0cec1447-ad5f-47c4-bef3-8ff0c5c26bca" providerId="ADAL" clId="{7C465742-948B-4047-9501-42435B1ACBA5}" dt="2020-05-25T10:43:22.531" v="814" actId="1076"/>
        <pc:sldMkLst>
          <pc:docMk/>
          <pc:sldMk cId="2439962681" sldId="579"/>
        </pc:sldMkLst>
        <pc:spChg chg="mod">
          <ac:chgData name="Anubhav Mittal" userId="0cec1447-ad5f-47c4-bef3-8ff0c5c26bca" providerId="ADAL" clId="{7C465742-948B-4047-9501-42435B1ACBA5}" dt="2020-05-25T10:41:47.006" v="804" actId="20577"/>
          <ac:spMkLst>
            <pc:docMk/>
            <pc:sldMk cId="2439962681" sldId="579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7C465742-948B-4047-9501-42435B1ACBA5}" dt="2020-05-25T10:42:52.858" v="805" actId="478"/>
          <ac:graphicFrameMkLst>
            <pc:docMk/>
            <pc:sldMk cId="2439962681" sldId="579"/>
            <ac:graphicFrameMk id="4" creationId="{6C72EBDB-D318-4722-A619-69812E47163F}"/>
          </ac:graphicFrameMkLst>
        </pc:graphicFrameChg>
        <pc:graphicFrameChg chg="add mod modGraphic">
          <ac:chgData name="Anubhav Mittal" userId="0cec1447-ad5f-47c4-bef3-8ff0c5c26bca" providerId="ADAL" clId="{7C465742-948B-4047-9501-42435B1ACBA5}" dt="2020-05-25T10:43:22.531" v="814" actId="1076"/>
          <ac:graphicFrameMkLst>
            <pc:docMk/>
            <pc:sldMk cId="2439962681" sldId="579"/>
            <ac:graphicFrameMk id="5" creationId="{1113B80E-1440-46AD-B707-4DC32EB2779E}"/>
          </ac:graphicFrameMkLst>
        </pc:graphicFrameChg>
      </pc:sldChg>
      <pc:sldChg chg="addSp delSp modSp add">
        <pc:chgData name="Anubhav Mittal" userId="0cec1447-ad5f-47c4-bef3-8ff0c5c26bca" providerId="ADAL" clId="{7C465742-948B-4047-9501-42435B1ACBA5}" dt="2020-05-25T11:48:37.101" v="825" actId="403"/>
        <pc:sldMkLst>
          <pc:docMk/>
          <pc:sldMk cId="1188699945" sldId="580"/>
        </pc:sldMkLst>
        <pc:spChg chg="mod">
          <ac:chgData name="Anubhav Mittal" userId="0cec1447-ad5f-47c4-bef3-8ff0c5c26bca" providerId="ADAL" clId="{7C465742-948B-4047-9501-42435B1ACBA5}" dt="2020-05-25T10:43:56.557" v="817"/>
          <ac:spMkLst>
            <pc:docMk/>
            <pc:sldMk cId="1188699945" sldId="580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7C465742-948B-4047-9501-42435B1ACBA5}" dt="2020-05-25T11:48:37.101" v="825" actId="403"/>
          <ac:graphicFrameMkLst>
            <pc:docMk/>
            <pc:sldMk cId="1188699945" sldId="580"/>
            <ac:graphicFrameMk id="4" creationId="{85B3818B-6ECA-4342-833A-3F6ACF8389BA}"/>
          </ac:graphicFrameMkLst>
        </pc:graphicFrameChg>
        <pc:graphicFrameChg chg="del">
          <ac:chgData name="Anubhav Mittal" userId="0cec1447-ad5f-47c4-bef3-8ff0c5c26bca" providerId="ADAL" clId="{7C465742-948B-4047-9501-42435B1ACBA5}" dt="2020-05-25T11:48:24.039" v="818" actId="478"/>
          <ac:graphicFrameMkLst>
            <pc:docMk/>
            <pc:sldMk cId="1188699945" sldId="580"/>
            <ac:graphicFrameMk id="5" creationId="{1113B80E-1440-46AD-B707-4DC32EB2779E}"/>
          </ac:graphicFrameMkLst>
        </pc:graphicFrameChg>
      </pc:sldChg>
      <pc:sldChg chg="addSp delSp modSp add">
        <pc:chgData name="Anubhav Mittal" userId="0cec1447-ad5f-47c4-bef3-8ff0c5c26bca" providerId="ADAL" clId="{7C465742-948B-4047-9501-42435B1ACBA5}" dt="2020-05-25T12:03:22.460" v="838" actId="1076"/>
        <pc:sldMkLst>
          <pc:docMk/>
          <pc:sldMk cId="1411732990" sldId="581"/>
        </pc:sldMkLst>
        <pc:spChg chg="mod">
          <ac:chgData name="Anubhav Mittal" userId="0cec1447-ad5f-47c4-bef3-8ff0c5c26bca" providerId="ADAL" clId="{7C465742-948B-4047-9501-42435B1ACBA5}" dt="2020-05-25T11:49:22.948" v="828"/>
          <ac:spMkLst>
            <pc:docMk/>
            <pc:sldMk cId="1411732990" sldId="581"/>
            <ac:spMk id="3" creationId="{5FBEDDCC-E332-42C6-850C-19EA35A8C1E1}"/>
          </ac:spMkLst>
        </pc:spChg>
        <pc:graphicFrameChg chg="del modGraphic">
          <ac:chgData name="Anubhav Mittal" userId="0cec1447-ad5f-47c4-bef3-8ff0c5c26bca" providerId="ADAL" clId="{7C465742-948B-4047-9501-42435B1ACBA5}" dt="2020-05-25T12:02:59.317" v="830" actId="478"/>
          <ac:graphicFrameMkLst>
            <pc:docMk/>
            <pc:sldMk cId="1411732990" sldId="581"/>
            <ac:graphicFrameMk id="4" creationId="{85B3818B-6ECA-4342-833A-3F6ACF8389BA}"/>
          </ac:graphicFrameMkLst>
        </pc:graphicFrameChg>
        <pc:graphicFrameChg chg="add mod modGraphic">
          <ac:chgData name="Anubhav Mittal" userId="0cec1447-ad5f-47c4-bef3-8ff0c5c26bca" providerId="ADAL" clId="{7C465742-948B-4047-9501-42435B1ACBA5}" dt="2020-05-25T12:03:22.460" v="838" actId="1076"/>
          <ac:graphicFrameMkLst>
            <pc:docMk/>
            <pc:sldMk cId="1411732990" sldId="581"/>
            <ac:graphicFrameMk id="5" creationId="{B72ACDE4-9AF8-477E-9DFB-EB0DA2F4980F}"/>
          </ac:graphicFrameMkLst>
        </pc:graphicFrameChg>
      </pc:sldChg>
      <pc:sldChg chg="addSp delSp modSp add">
        <pc:chgData name="Anubhav Mittal" userId="0cec1447-ad5f-47c4-bef3-8ff0c5c26bca" providerId="ADAL" clId="{7C465742-948B-4047-9501-42435B1ACBA5}" dt="2020-05-25T14:47:29.599" v="1189" actId="403"/>
        <pc:sldMkLst>
          <pc:docMk/>
          <pc:sldMk cId="3216806600" sldId="582"/>
        </pc:sldMkLst>
        <pc:spChg chg="mod">
          <ac:chgData name="Anubhav Mittal" userId="0cec1447-ad5f-47c4-bef3-8ff0c5c26bca" providerId="ADAL" clId="{7C465742-948B-4047-9501-42435B1ACBA5}" dt="2020-05-25T12:09:22.731" v="856" actId="1076"/>
          <ac:spMkLst>
            <pc:docMk/>
            <pc:sldMk cId="3216806600" sldId="582"/>
            <ac:spMk id="3" creationId="{5FBEDDCC-E332-42C6-850C-19EA35A8C1E1}"/>
          </ac:spMkLst>
        </pc:spChg>
        <pc:spChg chg="add del">
          <ac:chgData name="Anubhav Mittal" userId="0cec1447-ad5f-47c4-bef3-8ff0c5c26bca" providerId="ADAL" clId="{7C465742-948B-4047-9501-42435B1ACBA5}" dt="2020-05-25T12:07:25.701" v="850"/>
          <ac:spMkLst>
            <pc:docMk/>
            <pc:sldMk cId="3216806600" sldId="582"/>
            <ac:spMk id="6" creationId="{4E7E2125-CF19-4EA6-896F-3F5131A4BCD7}"/>
          </ac:spMkLst>
        </pc:spChg>
        <pc:spChg chg="add mod">
          <ac:chgData name="Anubhav Mittal" userId="0cec1447-ad5f-47c4-bef3-8ff0c5c26bca" providerId="ADAL" clId="{7C465742-948B-4047-9501-42435B1ACBA5}" dt="2020-05-25T12:49:30.868" v="857" actId="403"/>
          <ac:spMkLst>
            <pc:docMk/>
            <pc:sldMk cId="3216806600" sldId="582"/>
            <ac:spMk id="7" creationId="{4EA0C7E2-63F6-4E9F-BAD9-123A85622C6F}"/>
          </ac:spMkLst>
        </pc:spChg>
        <pc:graphicFrameChg chg="add mod modGraphic">
          <ac:chgData name="Anubhav Mittal" userId="0cec1447-ad5f-47c4-bef3-8ff0c5c26bca" providerId="ADAL" clId="{7C465742-948B-4047-9501-42435B1ACBA5}" dt="2020-05-25T14:47:22.366" v="1187" actId="403"/>
          <ac:graphicFrameMkLst>
            <pc:docMk/>
            <pc:sldMk cId="3216806600" sldId="582"/>
            <ac:graphicFrameMk id="4" creationId="{80519B5B-184F-4CDD-BFC7-DB7F0DAC29D5}"/>
          </ac:graphicFrameMkLst>
        </pc:graphicFrameChg>
        <pc:graphicFrameChg chg="del">
          <ac:chgData name="Anubhav Mittal" userId="0cec1447-ad5f-47c4-bef3-8ff0c5c26bca" providerId="ADAL" clId="{7C465742-948B-4047-9501-42435B1ACBA5}" dt="2020-05-25T12:06:46.206" v="840" actId="478"/>
          <ac:graphicFrameMkLst>
            <pc:docMk/>
            <pc:sldMk cId="3216806600" sldId="582"/>
            <ac:graphicFrameMk id="5" creationId="{B72ACDE4-9AF8-477E-9DFB-EB0DA2F4980F}"/>
          </ac:graphicFrameMkLst>
        </pc:graphicFrameChg>
        <pc:graphicFrameChg chg="add mod modGraphic">
          <ac:chgData name="Anubhav Mittal" userId="0cec1447-ad5f-47c4-bef3-8ff0c5c26bca" providerId="ADAL" clId="{7C465742-948B-4047-9501-42435B1ACBA5}" dt="2020-05-25T14:47:29.599" v="1189" actId="403"/>
          <ac:graphicFrameMkLst>
            <pc:docMk/>
            <pc:sldMk cId="3216806600" sldId="582"/>
            <ac:graphicFrameMk id="8" creationId="{5FDC2CA8-ED60-436D-9889-145108D77DDE}"/>
          </ac:graphicFrameMkLst>
        </pc:graphicFrameChg>
      </pc:sldChg>
      <pc:sldChg chg="addSp delSp modSp add ord">
        <pc:chgData name="Anubhav Mittal" userId="0cec1447-ad5f-47c4-bef3-8ff0c5c26bca" providerId="ADAL" clId="{7C465742-948B-4047-9501-42435B1ACBA5}" dt="2020-05-25T16:02:32.659" v="1649" actId="207"/>
        <pc:sldMkLst>
          <pc:docMk/>
          <pc:sldMk cId="2824919414" sldId="583"/>
        </pc:sldMkLst>
        <pc:spChg chg="mod">
          <ac:chgData name="Anubhav Mittal" userId="0cec1447-ad5f-47c4-bef3-8ff0c5c26bca" providerId="ADAL" clId="{7C465742-948B-4047-9501-42435B1ACBA5}" dt="2020-05-25T12:51:50.220" v="915" actId="20577"/>
          <ac:spMkLst>
            <pc:docMk/>
            <pc:sldMk cId="2824919414" sldId="583"/>
            <ac:spMk id="2" creationId="{8E03E6A4-DAE7-4962-8E6B-B7D70EB215C7}"/>
          </ac:spMkLst>
        </pc:spChg>
        <pc:spChg chg="mod">
          <ac:chgData name="Anubhav Mittal" userId="0cec1447-ad5f-47c4-bef3-8ff0c5c26bca" providerId="ADAL" clId="{7C465742-948B-4047-9501-42435B1ACBA5}" dt="2020-05-25T12:52:15.862" v="972" actId="6549"/>
          <ac:spMkLst>
            <pc:docMk/>
            <pc:sldMk cId="2824919414" sldId="583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7C465742-948B-4047-9501-42435B1ACBA5}" dt="2020-05-25T12:53:15.825" v="981" actId="1076"/>
          <ac:graphicFrameMkLst>
            <pc:docMk/>
            <pc:sldMk cId="2824919414" sldId="583"/>
            <ac:graphicFrameMk id="4" creationId="{5FDBC846-EF6A-4743-BF8C-B6B358C0AD9A}"/>
          </ac:graphicFrameMkLst>
        </pc:graphicFrameChg>
        <pc:graphicFrameChg chg="del modGraphic">
          <ac:chgData name="Anubhav Mittal" userId="0cec1447-ad5f-47c4-bef3-8ff0c5c26bca" providerId="ADAL" clId="{7C465742-948B-4047-9501-42435B1ACBA5}" dt="2020-05-25T12:52:55.449" v="974" actId="478"/>
          <ac:graphicFrameMkLst>
            <pc:docMk/>
            <pc:sldMk cId="2824919414" sldId="583"/>
            <ac:graphicFrameMk id="5" creationId="{8985330E-4C58-4A40-8407-56889FE867D2}"/>
          </ac:graphicFrameMkLst>
        </pc:graphicFrameChg>
        <pc:graphicFrameChg chg="del">
          <ac:chgData name="Anubhav Mittal" userId="0cec1447-ad5f-47c4-bef3-8ff0c5c26bca" providerId="ADAL" clId="{7C465742-948B-4047-9501-42435B1ACBA5}" dt="2020-05-25T12:53:19" v="982" actId="478"/>
          <ac:graphicFrameMkLst>
            <pc:docMk/>
            <pc:sldMk cId="2824919414" sldId="583"/>
            <ac:graphicFrameMk id="6" creationId="{3E974630-2366-4DB4-B9B3-CC5731BE5A58}"/>
          </ac:graphicFrameMkLst>
        </pc:graphicFrameChg>
        <pc:graphicFrameChg chg="add mod modGraphic">
          <ac:chgData name="Anubhav Mittal" userId="0cec1447-ad5f-47c4-bef3-8ff0c5c26bca" providerId="ADAL" clId="{7C465742-948B-4047-9501-42435B1ACBA5}" dt="2020-05-25T16:02:32.659" v="1649" actId="207"/>
          <ac:graphicFrameMkLst>
            <pc:docMk/>
            <pc:sldMk cId="2824919414" sldId="583"/>
            <ac:graphicFrameMk id="7" creationId="{8B9098AB-CCDF-4937-87E2-B308CDEA5503}"/>
          </ac:graphicFrameMkLst>
        </pc:graphicFrameChg>
      </pc:sldChg>
      <pc:sldChg chg="delSp modSp add">
        <pc:chgData name="Anubhav Mittal" userId="0cec1447-ad5f-47c4-bef3-8ff0c5c26bca" providerId="ADAL" clId="{7C465742-948B-4047-9501-42435B1ACBA5}" dt="2020-05-25T16:00:30.078" v="1600" actId="313"/>
        <pc:sldMkLst>
          <pc:docMk/>
          <pc:sldMk cId="890986748" sldId="584"/>
        </pc:sldMkLst>
        <pc:spChg chg="mod">
          <ac:chgData name="Anubhav Mittal" userId="0cec1447-ad5f-47c4-bef3-8ff0c5c26bca" providerId="ADAL" clId="{7C465742-948B-4047-9501-42435B1ACBA5}" dt="2020-05-25T15:56:03.051" v="1199" actId="20577"/>
          <ac:spMkLst>
            <pc:docMk/>
            <pc:sldMk cId="890986748" sldId="584"/>
            <ac:spMk id="2" creationId="{8E03E6A4-DAE7-4962-8E6B-B7D70EB215C7}"/>
          </ac:spMkLst>
        </pc:spChg>
        <pc:spChg chg="mod">
          <ac:chgData name="Anubhav Mittal" userId="0cec1447-ad5f-47c4-bef3-8ff0c5c26bca" providerId="ADAL" clId="{7C465742-948B-4047-9501-42435B1ACBA5}" dt="2020-05-25T16:00:30.078" v="1600" actId="313"/>
          <ac:spMkLst>
            <pc:docMk/>
            <pc:sldMk cId="890986748" sldId="584"/>
            <ac:spMk id="3" creationId="{5FBEDDCC-E332-42C6-850C-19EA35A8C1E1}"/>
          </ac:spMkLst>
        </pc:spChg>
        <pc:spChg chg="del mod">
          <ac:chgData name="Anubhav Mittal" userId="0cec1447-ad5f-47c4-bef3-8ff0c5c26bca" providerId="ADAL" clId="{7C465742-948B-4047-9501-42435B1ACBA5}" dt="2020-05-25T15:57:24.623" v="1290" actId="478"/>
          <ac:spMkLst>
            <pc:docMk/>
            <pc:sldMk cId="890986748" sldId="584"/>
            <ac:spMk id="10" creationId="{BD098AE0-7314-41BF-B362-294475982805}"/>
          </ac:spMkLst>
        </pc:spChg>
        <pc:graphicFrameChg chg="del modGraphic">
          <ac:chgData name="Anubhav Mittal" userId="0cec1447-ad5f-47c4-bef3-8ff0c5c26bca" providerId="ADAL" clId="{7C465742-948B-4047-9501-42435B1ACBA5}" dt="2020-05-25T15:56:09.427" v="1201" actId="478"/>
          <ac:graphicFrameMkLst>
            <pc:docMk/>
            <pc:sldMk cId="890986748" sldId="584"/>
            <ac:graphicFrameMk id="4" creationId="{301FEEDC-8E3A-4D95-942E-D243F7E3D262}"/>
          </ac:graphicFrameMkLst>
        </pc:graphicFrameChg>
      </pc:sldChg>
      <pc:sldChg chg="modSp add">
        <pc:chgData name="Anubhav Mittal" userId="0cec1447-ad5f-47c4-bef3-8ff0c5c26bca" providerId="ADAL" clId="{7C465742-948B-4047-9501-42435B1ACBA5}" dt="2020-05-25T16:01:51.598" v="1643" actId="1076"/>
        <pc:sldMkLst>
          <pc:docMk/>
          <pc:sldMk cId="771804488" sldId="585"/>
        </pc:sldMkLst>
        <pc:spChg chg="mod">
          <ac:chgData name="Anubhav Mittal" userId="0cec1447-ad5f-47c4-bef3-8ff0c5c26bca" providerId="ADAL" clId="{7C465742-948B-4047-9501-42435B1ACBA5}" dt="2020-05-25T16:00:53.208" v="1613" actId="20577"/>
          <ac:spMkLst>
            <pc:docMk/>
            <pc:sldMk cId="771804488" sldId="585"/>
            <ac:spMk id="2" creationId="{8E03E6A4-DAE7-4962-8E6B-B7D70EB215C7}"/>
          </ac:spMkLst>
        </pc:spChg>
        <pc:spChg chg="mod">
          <ac:chgData name="Anubhav Mittal" userId="0cec1447-ad5f-47c4-bef3-8ff0c5c26bca" providerId="ADAL" clId="{7C465742-948B-4047-9501-42435B1ACBA5}" dt="2020-05-25T16:01:51.598" v="1643" actId="1076"/>
          <ac:spMkLst>
            <pc:docMk/>
            <pc:sldMk cId="771804488" sldId="585"/>
            <ac:spMk id="3" creationId="{5FBEDDCC-E332-42C6-850C-19EA35A8C1E1}"/>
          </ac:spMkLst>
        </pc:spChg>
      </pc:sldChg>
    </pc:docChg>
  </pc:docChgLst>
  <pc:docChgLst>
    <pc:chgData name="Anubhav Mittal" userId="S::anubhav.mittal@scotent.co.uk::0cec1447-ad5f-47c4-bef3-8ff0c5c26bca" providerId="AD" clId="Web-{27C8D07C-9DBF-ED77-6B18-0926DB595C02}"/>
    <pc:docChg chg="modSld">
      <pc:chgData name="Anubhav Mittal" userId="S::anubhav.mittal@scotent.co.uk::0cec1447-ad5f-47c4-bef3-8ff0c5c26bca" providerId="AD" clId="Web-{27C8D07C-9DBF-ED77-6B18-0926DB595C02}" dt="2020-05-25T15:46:17.569" v="64" actId="20577"/>
      <pc:docMkLst>
        <pc:docMk/>
      </pc:docMkLst>
      <pc:sldChg chg="modSp">
        <pc:chgData name="Anubhav Mittal" userId="S::anubhav.mittal@scotent.co.uk::0cec1447-ad5f-47c4-bef3-8ff0c5c26bca" providerId="AD" clId="Web-{27C8D07C-9DBF-ED77-6B18-0926DB595C02}" dt="2020-05-25T15:46:17.569" v="64" actId="20577"/>
        <pc:sldMkLst>
          <pc:docMk/>
          <pc:sldMk cId="0" sldId="454"/>
        </pc:sldMkLst>
        <pc:spChg chg="mod">
          <ac:chgData name="Anubhav Mittal" userId="S::anubhav.mittal@scotent.co.uk::0cec1447-ad5f-47c4-bef3-8ff0c5c26bca" providerId="AD" clId="Web-{27C8D07C-9DBF-ED77-6B18-0926DB595C02}" dt="2020-05-25T15:46:17.569" v="64" actId="20577"/>
          <ac:spMkLst>
            <pc:docMk/>
            <pc:sldMk cId="0" sldId="454"/>
            <ac:spMk id="4" creationId="{00000000-0000-0000-0000-000000000000}"/>
          </ac:spMkLst>
        </pc:spChg>
      </pc:sldChg>
    </pc:docChg>
  </pc:docChgLst>
  <pc:docChgLst>
    <pc:chgData name="Anubhav Mittal" userId="0cec1447-ad5f-47c4-bef3-8ff0c5c26bca" providerId="ADAL" clId="{42003D49-6725-45DF-966B-B623AA1F8C89}"/>
    <pc:docChg chg="undo custSel addSld delSld modSld">
      <pc:chgData name="Anubhav Mittal" userId="0cec1447-ad5f-47c4-bef3-8ff0c5c26bca" providerId="ADAL" clId="{42003D49-6725-45DF-966B-B623AA1F8C89}" dt="2020-03-26T16:34:15.980" v="1514" actId="2696"/>
      <pc:docMkLst>
        <pc:docMk/>
      </pc:docMkLst>
      <pc:sldChg chg="modSp">
        <pc:chgData name="Anubhav Mittal" userId="0cec1447-ad5f-47c4-bef3-8ff0c5c26bca" providerId="ADAL" clId="{42003D49-6725-45DF-966B-B623AA1F8C89}" dt="2020-03-26T09:42:54.118" v="26" actId="20577"/>
        <pc:sldMkLst>
          <pc:docMk/>
          <pc:sldMk cId="0" sldId="454"/>
        </pc:sldMkLst>
        <pc:spChg chg="mod">
          <ac:chgData name="Anubhav Mittal" userId="0cec1447-ad5f-47c4-bef3-8ff0c5c26bca" providerId="ADAL" clId="{42003D49-6725-45DF-966B-B623AA1F8C89}" dt="2020-03-26T09:42:54.118" v="26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42003D49-6725-45DF-966B-B623AA1F8C89}" dt="2020-03-26T09:43:12.055" v="43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42003D49-6725-45DF-966B-B623AA1F8C89}" dt="2020-03-26T09:43:12.055" v="43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42003D49-6725-45DF-966B-B623AA1F8C89}" dt="2020-03-26T10:12:55.357" v="291" actId="20577"/>
        <pc:sldMkLst>
          <pc:docMk/>
          <pc:sldMk cId="598834772" sldId="530"/>
        </pc:sldMkLst>
        <pc:spChg chg="mod">
          <ac:chgData name="Anubhav Mittal" userId="0cec1447-ad5f-47c4-bef3-8ff0c5c26bca" providerId="ADAL" clId="{42003D49-6725-45DF-966B-B623AA1F8C89}" dt="2020-03-26T10:12:55.357" v="291" actId="20577"/>
          <ac:spMkLst>
            <pc:docMk/>
            <pc:sldMk cId="598834772" sldId="530"/>
            <ac:spMk id="2" creationId="{8E03E6A4-DAE7-4962-8E6B-B7D70EB215C7}"/>
          </ac:spMkLst>
        </pc:spChg>
        <pc:graphicFrameChg chg="del">
          <ac:chgData name="Anubhav Mittal" userId="0cec1447-ad5f-47c4-bef3-8ff0c5c26bca" providerId="ADAL" clId="{42003D49-6725-45DF-966B-B623AA1F8C89}" dt="2020-03-26T10:01:02.805" v="257" actId="478"/>
          <ac:graphicFrameMkLst>
            <pc:docMk/>
            <pc:sldMk cId="598834772" sldId="530"/>
            <ac:graphicFrameMk id="4" creationId="{820BE0C3-B5DB-4778-8473-FC63405930F9}"/>
          </ac:graphicFrameMkLst>
        </pc:graphicFrameChg>
        <pc:graphicFrameChg chg="del">
          <ac:chgData name="Anubhav Mittal" userId="0cec1447-ad5f-47c4-bef3-8ff0c5c26bca" providerId="ADAL" clId="{42003D49-6725-45DF-966B-B623AA1F8C89}" dt="2020-03-26T10:01:04.301" v="258" actId="478"/>
          <ac:graphicFrameMkLst>
            <pc:docMk/>
            <pc:sldMk cId="598834772" sldId="530"/>
            <ac:graphicFrameMk id="5" creationId="{2B796D0D-7D93-47FA-917F-A5FFAB0A31F3}"/>
          </ac:graphicFrameMkLst>
        </pc:graphicFrameChg>
        <pc:graphicFrameChg chg="add mod modGraphic">
          <ac:chgData name="Anubhav Mittal" userId="0cec1447-ad5f-47c4-bef3-8ff0c5c26bca" providerId="ADAL" clId="{42003D49-6725-45DF-966B-B623AA1F8C89}" dt="2020-03-26T10:06:23.438" v="263" actId="14734"/>
          <ac:graphicFrameMkLst>
            <pc:docMk/>
            <pc:sldMk cId="598834772" sldId="530"/>
            <ac:graphicFrameMk id="6" creationId="{EC16DFEE-661A-447E-9FF4-D4DF7C785FA1}"/>
          </ac:graphicFrameMkLst>
        </pc:graphicFrameChg>
        <pc:graphicFrameChg chg="add mod modGraphic">
          <ac:chgData name="Anubhav Mittal" userId="0cec1447-ad5f-47c4-bef3-8ff0c5c26bca" providerId="ADAL" clId="{42003D49-6725-45DF-966B-B623AA1F8C89}" dt="2020-03-26T10:08:57.149" v="271" actId="14100"/>
          <ac:graphicFrameMkLst>
            <pc:docMk/>
            <pc:sldMk cId="598834772" sldId="530"/>
            <ac:graphicFrameMk id="7" creationId="{96C7E62A-F10E-4D31-AF3A-9D3E24B4D839}"/>
          </ac:graphicFrameMkLst>
        </pc:graphicFrameChg>
      </pc:sldChg>
      <pc:sldChg chg="modSp">
        <pc:chgData name="Anubhav Mittal" userId="0cec1447-ad5f-47c4-bef3-8ff0c5c26bca" providerId="ADAL" clId="{42003D49-6725-45DF-966B-B623AA1F8C89}" dt="2020-03-26T09:44:19.004" v="256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42003D49-6725-45DF-966B-B623AA1F8C89}" dt="2020-03-26T09:44:19.004" v="256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addSp delSp modSp add">
        <pc:chgData name="Anubhav Mittal" userId="0cec1447-ad5f-47c4-bef3-8ff0c5c26bca" providerId="ADAL" clId="{42003D49-6725-45DF-966B-B623AA1F8C89}" dt="2020-03-26T11:01:53.353" v="651" actId="313"/>
        <pc:sldMkLst>
          <pc:docMk/>
          <pc:sldMk cId="1407599155" sldId="566"/>
        </pc:sldMkLst>
        <pc:spChg chg="mod">
          <ac:chgData name="Anubhav Mittal" userId="0cec1447-ad5f-47c4-bef3-8ff0c5c26bca" providerId="ADAL" clId="{42003D49-6725-45DF-966B-B623AA1F8C89}" dt="2020-03-26T10:59:01.709" v="630" actId="20577"/>
          <ac:spMkLst>
            <pc:docMk/>
            <pc:sldMk cId="1407599155" sldId="566"/>
            <ac:spMk id="3" creationId="{5FBEDDCC-E332-42C6-850C-19EA35A8C1E1}"/>
          </ac:spMkLst>
        </pc:spChg>
        <pc:spChg chg="mod">
          <ac:chgData name="Anubhav Mittal" userId="0cec1447-ad5f-47c4-bef3-8ff0c5c26bca" providerId="ADAL" clId="{42003D49-6725-45DF-966B-B623AA1F8C89}" dt="2020-03-26T11:01:53.353" v="651" actId="313"/>
          <ac:spMkLst>
            <pc:docMk/>
            <pc:sldMk cId="1407599155" sldId="566"/>
            <ac:spMk id="6" creationId="{C019F693-F96F-42FD-B7FF-F05107D04164}"/>
          </ac:spMkLst>
        </pc:spChg>
        <pc:graphicFrameChg chg="add mod modGraphic">
          <ac:chgData name="Anubhav Mittal" userId="0cec1447-ad5f-47c4-bef3-8ff0c5c26bca" providerId="ADAL" clId="{42003D49-6725-45DF-966B-B623AA1F8C89}" dt="2020-03-26T11:00:08.711" v="646" actId="1076"/>
          <ac:graphicFrameMkLst>
            <pc:docMk/>
            <pc:sldMk cId="1407599155" sldId="566"/>
            <ac:graphicFrameMk id="5" creationId="{A1078653-00BB-4175-9E2D-F9F1D14D3750}"/>
          </ac:graphicFrameMkLst>
        </pc:graphicFrameChg>
        <pc:picChg chg="del">
          <ac:chgData name="Anubhav Mittal" userId="0cec1447-ad5f-47c4-bef3-8ff0c5c26bca" providerId="ADAL" clId="{42003D49-6725-45DF-966B-B623AA1F8C89}" dt="2020-03-26T10:58:43.306" v="623" actId="478"/>
          <ac:picMkLst>
            <pc:docMk/>
            <pc:sldMk cId="1407599155" sldId="566"/>
            <ac:picMk id="4" creationId="{EC9FC25D-C219-4B7C-B9F3-FA5D73ADAF29}"/>
          </ac:picMkLst>
        </pc:picChg>
        <pc:picChg chg="add mod">
          <ac:chgData name="Anubhav Mittal" userId="0cec1447-ad5f-47c4-bef3-8ff0c5c26bca" providerId="ADAL" clId="{42003D49-6725-45DF-966B-B623AA1F8C89}" dt="2020-03-26T10:59:10.610" v="631" actId="1076"/>
          <ac:picMkLst>
            <pc:docMk/>
            <pc:sldMk cId="1407599155" sldId="566"/>
            <ac:picMk id="7" creationId="{979E2D62-BCF4-4A44-AB03-10E7C61B7D2C}"/>
          </ac:picMkLst>
        </pc:picChg>
      </pc:sldChg>
    </pc:docChg>
  </pc:docChgLst>
  <pc:docChgLst>
    <pc:chgData name="Anubhav Mittal" userId="0cec1447-ad5f-47c4-bef3-8ff0c5c26bca" providerId="ADAL" clId="{5451B47E-3C22-4C4E-903E-BB75C222150E}"/>
    <pc:docChg chg="undo custSel addSld delSld modSld">
      <pc:chgData name="Anubhav Mittal" userId="0cec1447-ad5f-47c4-bef3-8ff0c5c26bca" providerId="ADAL" clId="{5451B47E-3C22-4C4E-903E-BB75C222150E}" dt="2020-05-19T12:53:34.581" v="1079" actId="20577"/>
      <pc:docMkLst>
        <pc:docMk/>
      </pc:docMkLst>
      <pc:sldChg chg="modSp">
        <pc:chgData name="Anubhav Mittal" userId="0cec1447-ad5f-47c4-bef3-8ff0c5c26bca" providerId="ADAL" clId="{5451B47E-3C22-4C4E-903E-BB75C222150E}" dt="2020-05-19T10:33:20.979" v="57" actId="20577"/>
        <pc:sldMkLst>
          <pc:docMk/>
          <pc:sldMk cId="0" sldId="454"/>
        </pc:sldMkLst>
        <pc:spChg chg="mod">
          <ac:chgData name="Anubhav Mittal" userId="0cec1447-ad5f-47c4-bef3-8ff0c5c26bca" providerId="ADAL" clId="{5451B47E-3C22-4C4E-903E-BB75C222150E}" dt="2020-05-19T10:33:20.979" v="57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5451B47E-3C22-4C4E-903E-BB75C222150E}" dt="2020-05-19T10:33:29.987" v="61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5451B47E-3C22-4C4E-903E-BB75C222150E}" dt="2020-05-19T10:33:29.987" v="61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5451B47E-3C22-4C4E-903E-BB75C222150E}" dt="2020-05-19T10:39:33.798" v="151" actId="1076"/>
        <pc:sldMkLst>
          <pc:docMk/>
          <pc:sldMk cId="598834772" sldId="530"/>
        </pc:sldMkLst>
        <pc:graphicFrameChg chg="add mod modGraphic">
          <ac:chgData name="Anubhav Mittal" userId="0cec1447-ad5f-47c4-bef3-8ff0c5c26bca" providerId="ADAL" clId="{5451B47E-3C22-4C4E-903E-BB75C222150E}" dt="2020-05-19T10:36:37.883" v="145" actId="14100"/>
          <ac:graphicFrameMkLst>
            <pc:docMk/>
            <pc:sldMk cId="598834772" sldId="530"/>
            <ac:graphicFrameMk id="4" creationId="{FA57A300-3924-4F84-8426-4689D79B693D}"/>
          </ac:graphicFrameMkLst>
        </pc:graphicFrameChg>
        <pc:graphicFrameChg chg="del">
          <ac:chgData name="Anubhav Mittal" userId="0cec1447-ad5f-47c4-bef3-8ff0c5c26bca" providerId="ADAL" clId="{5451B47E-3C22-4C4E-903E-BB75C222150E}" dt="2020-05-19T10:34:48.703" v="140" actId="478"/>
          <ac:graphicFrameMkLst>
            <pc:docMk/>
            <pc:sldMk cId="598834772" sldId="530"/>
            <ac:graphicFrameMk id="5" creationId="{35A6BA9B-6D4A-414D-AA60-46E44DF70580}"/>
          </ac:graphicFrameMkLst>
        </pc:graphicFrameChg>
        <pc:graphicFrameChg chg="del">
          <ac:chgData name="Anubhav Mittal" userId="0cec1447-ad5f-47c4-bef3-8ff0c5c26bca" providerId="ADAL" clId="{5451B47E-3C22-4C4E-903E-BB75C222150E}" dt="2020-05-19T10:34:51.992" v="141" actId="478"/>
          <ac:graphicFrameMkLst>
            <pc:docMk/>
            <pc:sldMk cId="598834772" sldId="530"/>
            <ac:graphicFrameMk id="6" creationId="{2798763B-D868-44F0-8742-4E8932EC5E25}"/>
          </ac:graphicFrameMkLst>
        </pc:graphicFrameChg>
        <pc:graphicFrameChg chg="add mod modGraphic">
          <ac:chgData name="Anubhav Mittal" userId="0cec1447-ad5f-47c4-bef3-8ff0c5c26bca" providerId="ADAL" clId="{5451B47E-3C22-4C4E-903E-BB75C222150E}" dt="2020-05-19T10:39:33.798" v="151" actId="1076"/>
          <ac:graphicFrameMkLst>
            <pc:docMk/>
            <pc:sldMk cId="598834772" sldId="530"/>
            <ac:graphicFrameMk id="7" creationId="{70114EC0-60B5-4874-9D66-124018EE456B}"/>
          </ac:graphicFrameMkLst>
        </pc:graphicFrameChg>
      </pc:sldChg>
      <pc:sldChg chg="modSp">
        <pc:chgData name="Anubhav Mittal" userId="0cec1447-ad5f-47c4-bef3-8ff0c5c26bca" providerId="ADAL" clId="{5451B47E-3C22-4C4E-903E-BB75C222150E}" dt="2020-05-19T10:34:39.150" v="139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5451B47E-3C22-4C4E-903E-BB75C222150E}" dt="2020-05-19T10:34:39.150" v="139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addSp delSp modSp">
        <pc:chgData name="Anubhav Mittal" userId="0cec1447-ad5f-47c4-bef3-8ff0c5c26bca" providerId="ADAL" clId="{5451B47E-3C22-4C4E-903E-BB75C222150E}" dt="2020-05-19T11:31:39.676" v="201"/>
        <pc:sldMkLst>
          <pc:docMk/>
          <pc:sldMk cId="1407599155" sldId="566"/>
        </pc:sldMkLst>
        <pc:spChg chg="mod">
          <ac:chgData name="Anubhav Mittal" userId="0cec1447-ad5f-47c4-bef3-8ff0c5c26bca" providerId="ADAL" clId="{5451B47E-3C22-4C4E-903E-BB75C222150E}" dt="2020-05-19T11:31:39.676" v="201"/>
          <ac:spMkLst>
            <pc:docMk/>
            <pc:sldMk cId="1407599155" sldId="566"/>
            <ac:spMk id="6" creationId="{C019F693-F96F-42FD-B7FF-F05107D04164}"/>
          </ac:spMkLst>
        </pc:spChg>
        <pc:graphicFrameChg chg="add mod modGraphic">
          <ac:chgData name="Anubhav Mittal" userId="0cec1447-ad5f-47c4-bef3-8ff0c5c26bca" providerId="ADAL" clId="{5451B47E-3C22-4C4E-903E-BB75C222150E}" dt="2020-05-19T11:30:15.192" v="198" actId="14734"/>
          <ac:graphicFrameMkLst>
            <pc:docMk/>
            <pc:sldMk cId="1407599155" sldId="566"/>
            <ac:graphicFrameMk id="4" creationId="{9FA06482-1F8E-4224-AC94-0BB3F2F7D955}"/>
          </ac:graphicFrameMkLst>
        </pc:graphicFrameChg>
        <pc:graphicFrameChg chg="del">
          <ac:chgData name="Anubhav Mittal" userId="0cec1447-ad5f-47c4-bef3-8ff0c5c26bca" providerId="ADAL" clId="{5451B47E-3C22-4C4E-903E-BB75C222150E}" dt="2020-05-19T11:29:45.498" v="189" actId="478"/>
          <ac:graphicFrameMkLst>
            <pc:docMk/>
            <pc:sldMk cId="1407599155" sldId="566"/>
            <ac:graphicFrameMk id="5" creationId="{47B6E0D5-F75D-48C0-BE09-8839A9236FD7}"/>
          </ac:graphicFrameMkLst>
        </pc:graphicFrameChg>
        <pc:picChg chg="del">
          <ac:chgData name="Anubhav Mittal" userId="0cec1447-ad5f-47c4-bef3-8ff0c5c26bca" providerId="ADAL" clId="{5451B47E-3C22-4C4E-903E-BB75C222150E}" dt="2020-05-19T11:28:56.716" v="184" actId="478"/>
          <ac:picMkLst>
            <pc:docMk/>
            <pc:sldMk cId="1407599155" sldId="566"/>
            <ac:picMk id="7" creationId="{F7E6AF4E-82A7-4AD2-8657-A8318EDF48E6}"/>
          </ac:picMkLst>
        </pc:picChg>
        <pc:picChg chg="add mod">
          <ac:chgData name="Anubhav Mittal" userId="0cec1447-ad5f-47c4-bef3-8ff0c5c26bca" providerId="ADAL" clId="{5451B47E-3C22-4C4E-903E-BB75C222150E}" dt="2020-05-19T11:29:16.459" v="188" actId="1076"/>
          <ac:picMkLst>
            <pc:docMk/>
            <pc:sldMk cId="1407599155" sldId="566"/>
            <ac:picMk id="8" creationId="{64944CCC-231E-4758-95DC-7BF751CC87AF}"/>
          </ac:picMkLst>
        </pc:picChg>
      </pc:sldChg>
      <pc:sldChg chg="addSp delSp modSp">
        <pc:chgData name="Anubhav Mittal" userId="0cec1447-ad5f-47c4-bef3-8ff0c5c26bca" providerId="ADAL" clId="{5451B47E-3C22-4C4E-903E-BB75C222150E}" dt="2020-05-19T11:41:35.760" v="528" actId="14100"/>
        <pc:sldMkLst>
          <pc:docMk/>
          <pc:sldMk cId="2949591515" sldId="570"/>
        </pc:sldMkLst>
        <pc:spChg chg="mod">
          <ac:chgData name="Anubhav Mittal" userId="0cec1447-ad5f-47c4-bef3-8ff0c5c26bca" providerId="ADAL" clId="{5451B47E-3C22-4C4E-903E-BB75C222150E}" dt="2020-05-19T11:32:36.625" v="243" actId="20577"/>
          <ac:spMkLst>
            <pc:docMk/>
            <pc:sldMk cId="2949591515" sldId="570"/>
            <ac:spMk id="2" creationId="{8E03E6A4-DAE7-4962-8E6B-B7D70EB215C7}"/>
          </ac:spMkLst>
        </pc:spChg>
        <pc:spChg chg="mod">
          <ac:chgData name="Anubhav Mittal" userId="0cec1447-ad5f-47c4-bef3-8ff0c5c26bca" providerId="ADAL" clId="{5451B47E-3C22-4C4E-903E-BB75C222150E}" dt="2020-05-19T11:41:35.760" v="528" actId="14100"/>
          <ac:spMkLst>
            <pc:docMk/>
            <pc:sldMk cId="2949591515" sldId="570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5451B47E-3C22-4C4E-903E-BB75C222150E}" dt="2020-05-19T11:41:25.845" v="526" actId="14100"/>
          <ac:graphicFrameMkLst>
            <pc:docMk/>
            <pc:sldMk cId="2949591515" sldId="570"/>
            <ac:graphicFrameMk id="4" creationId="{40B0B068-4412-49D3-94B2-7E02C7622075}"/>
          </ac:graphicFrameMkLst>
        </pc:graphicFrameChg>
        <pc:graphicFrameChg chg="del">
          <ac:chgData name="Anubhav Mittal" userId="0cec1447-ad5f-47c4-bef3-8ff0c5c26bca" providerId="ADAL" clId="{5451B47E-3C22-4C4E-903E-BB75C222150E}" dt="2020-05-19T11:38:25.092" v="491" actId="478"/>
          <ac:graphicFrameMkLst>
            <pc:docMk/>
            <pc:sldMk cId="2949591515" sldId="570"/>
            <ac:graphicFrameMk id="6" creationId="{717F9D75-5324-4A08-BA98-D835C753FFDA}"/>
          </ac:graphicFrameMkLst>
        </pc:graphicFrameChg>
        <pc:graphicFrameChg chg="del">
          <ac:chgData name="Anubhav Mittal" userId="0cec1447-ad5f-47c4-bef3-8ff0c5c26bca" providerId="ADAL" clId="{5451B47E-3C22-4C4E-903E-BB75C222150E}" dt="2020-05-19T11:38:27.474" v="492" actId="478"/>
          <ac:graphicFrameMkLst>
            <pc:docMk/>
            <pc:sldMk cId="2949591515" sldId="570"/>
            <ac:graphicFrameMk id="7" creationId="{57F80F21-5F55-472D-8BD8-B04EB14B76C8}"/>
          </ac:graphicFrameMkLst>
        </pc:graphicFrameChg>
        <pc:picChg chg="add mod">
          <ac:chgData name="Anubhav Mittal" userId="0cec1447-ad5f-47c4-bef3-8ff0c5c26bca" providerId="ADAL" clId="{5451B47E-3C22-4C4E-903E-BB75C222150E}" dt="2020-05-19T11:39:46.597" v="498" actId="1076"/>
          <ac:picMkLst>
            <pc:docMk/>
            <pc:sldMk cId="2949591515" sldId="570"/>
            <ac:picMk id="8" creationId="{A6D100FC-134C-4109-B842-E8DB2C30EA72}"/>
          </ac:picMkLst>
        </pc:picChg>
        <pc:picChg chg="add mod">
          <ac:chgData name="Anubhav Mittal" userId="0cec1447-ad5f-47c4-bef3-8ff0c5c26bca" providerId="ADAL" clId="{5451B47E-3C22-4C4E-903E-BB75C222150E}" dt="2020-05-19T11:40:49.943" v="521" actId="1076"/>
          <ac:picMkLst>
            <pc:docMk/>
            <pc:sldMk cId="2949591515" sldId="570"/>
            <ac:picMk id="9" creationId="{E6FD4346-E15E-4379-BC71-317038C2D12F}"/>
          </ac:picMkLst>
        </pc:picChg>
      </pc:sldChg>
      <pc:sldChg chg="addSp delSp modSp add">
        <pc:chgData name="Anubhav Mittal" userId="0cec1447-ad5f-47c4-bef3-8ff0c5c26bca" providerId="ADAL" clId="{5451B47E-3C22-4C4E-903E-BB75C222150E}" dt="2020-05-19T11:46:12.909" v="639" actId="1076"/>
        <pc:sldMkLst>
          <pc:docMk/>
          <pc:sldMk cId="4092887654" sldId="574"/>
        </pc:sldMkLst>
        <pc:spChg chg="mod">
          <ac:chgData name="Anubhav Mittal" userId="0cec1447-ad5f-47c4-bef3-8ff0c5c26bca" providerId="ADAL" clId="{5451B47E-3C22-4C4E-903E-BB75C222150E}" dt="2020-05-19T11:42:08.153" v="544" actId="20577"/>
          <ac:spMkLst>
            <pc:docMk/>
            <pc:sldMk cId="4092887654" sldId="574"/>
            <ac:spMk id="2" creationId="{8E03E6A4-DAE7-4962-8E6B-B7D70EB215C7}"/>
          </ac:spMkLst>
        </pc:spChg>
        <pc:spChg chg="mod">
          <ac:chgData name="Anubhav Mittal" userId="0cec1447-ad5f-47c4-bef3-8ff0c5c26bca" providerId="ADAL" clId="{5451B47E-3C22-4C4E-903E-BB75C222150E}" dt="2020-05-19T11:44:13.646" v="635"/>
          <ac:spMkLst>
            <pc:docMk/>
            <pc:sldMk cId="4092887654" sldId="574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5451B47E-3C22-4C4E-903E-BB75C222150E}" dt="2020-05-19T11:43:51.025" v="634" actId="478"/>
          <ac:graphicFrameMkLst>
            <pc:docMk/>
            <pc:sldMk cId="4092887654" sldId="574"/>
            <ac:graphicFrameMk id="4" creationId="{40B0B068-4412-49D3-94B2-7E02C7622075}"/>
          </ac:graphicFrameMkLst>
        </pc:graphicFrameChg>
        <pc:graphicFrameChg chg="add mod modGraphic">
          <ac:chgData name="Anubhav Mittal" userId="0cec1447-ad5f-47c4-bef3-8ff0c5c26bca" providerId="ADAL" clId="{5451B47E-3C22-4C4E-903E-BB75C222150E}" dt="2020-05-19T11:43:37.798" v="632" actId="14734"/>
          <ac:graphicFrameMkLst>
            <pc:docMk/>
            <pc:sldMk cId="4092887654" sldId="574"/>
            <ac:graphicFrameMk id="5" creationId="{60B4BB0B-2B97-40F5-8C15-094F20F90F59}"/>
          </ac:graphicFrameMkLst>
        </pc:graphicFrameChg>
        <pc:graphicFrameChg chg="add mod modGraphic">
          <ac:chgData name="Anubhav Mittal" userId="0cec1447-ad5f-47c4-bef3-8ff0c5c26bca" providerId="ADAL" clId="{5451B47E-3C22-4C4E-903E-BB75C222150E}" dt="2020-05-19T11:46:12.909" v="639" actId="1076"/>
          <ac:graphicFrameMkLst>
            <pc:docMk/>
            <pc:sldMk cId="4092887654" sldId="574"/>
            <ac:graphicFrameMk id="6" creationId="{F74E4750-1B29-4055-B541-4105C52C6A0A}"/>
          </ac:graphicFrameMkLst>
        </pc:graphicFrameChg>
        <pc:picChg chg="add mod">
          <ac:chgData name="Anubhav Mittal" userId="0cec1447-ad5f-47c4-bef3-8ff0c5c26bca" providerId="ADAL" clId="{5451B47E-3C22-4C4E-903E-BB75C222150E}" dt="2020-05-19T11:43:04.740" v="626" actId="1076"/>
          <ac:picMkLst>
            <pc:docMk/>
            <pc:sldMk cId="4092887654" sldId="574"/>
            <ac:picMk id="7" creationId="{9643E30E-A540-47F8-95F3-A444CC8B7AF1}"/>
          </ac:picMkLst>
        </pc:picChg>
        <pc:picChg chg="del">
          <ac:chgData name="Anubhav Mittal" userId="0cec1447-ad5f-47c4-bef3-8ff0c5c26bca" providerId="ADAL" clId="{5451B47E-3C22-4C4E-903E-BB75C222150E}" dt="2020-05-19T11:42:37.168" v="546" actId="478"/>
          <ac:picMkLst>
            <pc:docMk/>
            <pc:sldMk cId="4092887654" sldId="574"/>
            <ac:picMk id="8" creationId="{A6D100FC-134C-4109-B842-E8DB2C30EA72}"/>
          </ac:picMkLst>
        </pc:picChg>
        <pc:picChg chg="del">
          <ac:chgData name="Anubhav Mittal" userId="0cec1447-ad5f-47c4-bef3-8ff0c5c26bca" providerId="ADAL" clId="{5451B47E-3C22-4C4E-903E-BB75C222150E}" dt="2020-05-19T11:43:49.570" v="633" actId="478"/>
          <ac:picMkLst>
            <pc:docMk/>
            <pc:sldMk cId="4092887654" sldId="574"/>
            <ac:picMk id="9" creationId="{E6FD4346-E15E-4379-BC71-317038C2D12F}"/>
          </ac:picMkLst>
        </pc:picChg>
      </pc:sldChg>
    </pc:docChg>
  </pc:docChgLst>
  <pc:docChgLst>
    <pc:chgData name="Anubhav Mittal" userId="0cec1447-ad5f-47c4-bef3-8ff0c5c26bca" providerId="ADAL" clId="{C4F6B8D9-7C67-4F03-9487-50E12FE786D1}"/>
    <pc:docChg chg="undo custSel addSld delSld modSld sldOrd">
      <pc:chgData name="Anubhav Mittal" userId="0cec1447-ad5f-47c4-bef3-8ff0c5c26bca" providerId="ADAL" clId="{C4F6B8D9-7C67-4F03-9487-50E12FE786D1}" dt="2020-04-28T08:34:50.481" v="433" actId="2696"/>
      <pc:docMkLst>
        <pc:docMk/>
      </pc:docMkLst>
      <pc:sldChg chg="modSp">
        <pc:chgData name="Anubhav Mittal" userId="0cec1447-ad5f-47c4-bef3-8ff0c5c26bca" providerId="ADAL" clId="{C4F6B8D9-7C67-4F03-9487-50E12FE786D1}" dt="2020-04-21T08:49:19.912" v="9" actId="20577"/>
        <pc:sldMkLst>
          <pc:docMk/>
          <pc:sldMk cId="0" sldId="454"/>
        </pc:sldMkLst>
        <pc:spChg chg="mod">
          <ac:chgData name="Anubhav Mittal" userId="0cec1447-ad5f-47c4-bef3-8ff0c5c26bca" providerId="ADAL" clId="{C4F6B8D9-7C67-4F03-9487-50E12FE786D1}" dt="2020-04-21T08:49:19.912" v="9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C4F6B8D9-7C67-4F03-9487-50E12FE786D1}" dt="2020-04-21T08:49:53.786" v="15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C4F6B8D9-7C67-4F03-9487-50E12FE786D1}" dt="2020-04-21T08:49:53.786" v="15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C4F6B8D9-7C67-4F03-9487-50E12FE786D1}" dt="2020-04-21T08:55:48.028" v="106" actId="14100"/>
        <pc:sldMkLst>
          <pc:docMk/>
          <pc:sldMk cId="598834772" sldId="530"/>
        </pc:sldMkLst>
        <pc:spChg chg="mod">
          <ac:chgData name="Anubhav Mittal" userId="0cec1447-ad5f-47c4-bef3-8ff0c5c26bca" providerId="ADAL" clId="{C4F6B8D9-7C67-4F03-9487-50E12FE786D1}" dt="2020-04-21T08:50:48.811" v="93" actId="20577"/>
          <ac:spMkLst>
            <pc:docMk/>
            <pc:sldMk cId="598834772" sldId="530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C4F6B8D9-7C67-4F03-9487-50E12FE786D1}" dt="2020-04-21T08:50:23.151" v="85" actId="478"/>
          <ac:graphicFrameMkLst>
            <pc:docMk/>
            <pc:sldMk cId="598834772" sldId="530"/>
            <ac:graphicFrameMk id="4" creationId="{569FBCA2-F644-458C-A636-693DAB09EA2A}"/>
          </ac:graphicFrameMkLst>
        </pc:graphicFrameChg>
        <pc:graphicFrameChg chg="add mod modGraphic">
          <ac:chgData name="Anubhav Mittal" userId="0cec1447-ad5f-47c4-bef3-8ff0c5c26bca" providerId="ADAL" clId="{C4F6B8D9-7C67-4F03-9487-50E12FE786D1}" dt="2020-04-21T08:55:48.028" v="106" actId="14100"/>
          <ac:graphicFrameMkLst>
            <pc:docMk/>
            <pc:sldMk cId="598834772" sldId="530"/>
            <ac:graphicFrameMk id="5" creationId="{35A6BA9B-6D4A-414D-AA60-46E44DF70580}"/>
          </ac:graphicFrameMkLst>
        </pc:graphicFrameChg>
        <pc:graphicFrameChg chg="add mod modGraphic">
          <ac:chgData name="Anubhav Mittal" userId="0cec1447-ad5f-47c4-bef3-8ff0c5c26bca" providerId="ADAL" clId="{C4F6B8D9-7C67-4F03-9487-50E12FE786D1}" dt="2020-04-21T08:55:40.775" v="105" actId="1076"/>
          <ac:graphicFrameMkLst>
            <pc:docMk/>
            <pc:sldMk cId="598834772" sldId="530"/>
            <ac:graphicFrameMk id="6" creationId="{2798763B-D868-44F0-8742-4E8932EC5E25}"/>
          </ac:graphicFrameMkLst>
        </pc:graphicFrameChg>
        <pc:graphicFrameChg chg="del">
          <ac:chgData name="Anubhav Mittal" userId="0cec1447-ad5f-47c4-bef3-8ff0c5c26bca" providerId="ADAL" clId="{C4F6B8D9-7C67-4F03-9487-50E12FE786D1}" dt="2020-04-21T08:50:25.502" v="86" actId="478"/>
          <ac:graphicFrameMkLst>
            <pc:docMk/>
            <pc:sldMk cId="598834772" sldId="530"/>
            <ac:graphicFrameMk id="8" creationId="{59676872-CC1A-46A3-A401-7A098DD8440C}"/>
          </ac:graphicFrameMkLst>
        </pc:graphicFrameChg>
      </pc:sldChg>
      <pc:sldChg chg="modSp">
        <pc:chgData name="Anubhav Mittal" userId="0cec1447-ad5f-47c4-bef3-8ff0c5c26bca" providerId="ADAL" clId="{C4F6B8D9-7C67-4F03-9487-50E12FE786D1}" dt="2020-04-21T08:50:16.328" v="84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C4F6B8D9-7C67-4F03-9487-50E12FE786D1}" dt="2020-04-21T08:50:16.328" v="84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addSp delSp modSp">
        <pc:chgData name="Anubhav Mittal" userId="0cec1447-ad5f-47c4-bef3-8ff0c5c26bca" providerId="ADAL" clId="{C4F6B8D9-7C67-4F03-9487-50E12FE786D1}" dt="2020-04-21T10:21:19.461" v="174" actId="1076"/>
        <pc:sldMkLst>
          <pc:docMk/>
          <pc:sldMk cId="1407599155" sldId="566"/>
        </pc:sldMkLst>
        <pc:spChg chg="mod">
          <ac:chgData name="Anubhav Mittal" userId="0cec1447-ad5f-47c4-bef3-8ff0c5c26bca" providerId="ADAL" clId="{C4F6B8D9-7C67-4F03-9487-50E12FE786D1}" dt="2020-04-21T10:21:13.268" v="172" actId="1076"/>
          <ac:spMkLst>
            <pc:docMk/>
            <pc:sldMk cId="1407599155" sldId="566"/>
            <ac:spMk id="6" creationId="{C019F693-F96F-42FD-B7FF-F05107D04164}"/>
          </ac:spMkLst>
        </pc:spChg>
        <pc:graphicFrameChg chg="del">
          <ac:chgData name="Anubhav Mittal" userId="0cec1447-ad5f-47c4-bef3-8ff0c5c26bca" providerId="ADAL" clId="{C4F6B8D9-7C67-4F03-9487-50E12FE786D1}" dt="2020-04-21T10:19:13.589" v="143" actId="478"/>
          <ac:graphicFrameMkLst>
            <pc:docMk/>
            <pc:sldMk cId="1407599155" sldId="566"/>
            <ac:graphicFrameMk id="4" creationId="{9CADF322-05CF-4F5C-B416-79051C8B21FE}"/>
          </ac:graphicFrameMkLst>
        </pc:graphicFrameChg>
        <pc:graphicFrameChg chg="add mod modGraphic">
          <ac:chgData name="Anubhav Mittal" userId="0cec1447-ad5f-47c4-bef3-8ff0c5c26bca" providerId="ADAL" clId="{C4F6B8D9-7C67-4F03-9487-50E12FE786D1}" dt="2020-04-21T10:19:34.558" v="150" actId="14734"/>
          <ac:graphicFrameMkLst>
            <pc:docMk/>
            <pc:sldMk cId="1407599155" sldId="566"/>
            <ac:graphicFrameMk id="5" creationId="{47B6E0D5-F75D-48C0-BE09-8839A9236FD7}"/>
          </ac:graphicFrameMkLst>
        </pc:graphicFrameChg>
        <pc:picChg chg="add mod">
          <ac:chgData name="Anubhav Mittal" userId="0cec1447-ad5f-47c4-bef3-8ff0c5c26bca" providerId="ADAL" clId="{C4F6B8D9-7C67-4F03-9487-50E12FE786D1}" dt="2020-04-21T10:21:19.461" v="174" actId="1076"/>
          <ac:picMkLst>
            <pc:docMk/>
            <pc:sldMk cId="1407599155" sldId="566"/>
            <ac:picMk id="7" creationId="{F7E6AF4E-82A7-4AD2-8657-A8318EDF48E6}"/>
          </ac:picMkLst>
        </pc:picChg>
        <pc:picChg chg="del">
          <ac:chgData name="Anubhav Mittal" userId="0cec1447-ad5f-47c4-bef3-8ff0c5c26bca" providerId="ADAL" clId="{C4F6B8D9-7C67-4F03-9487-50E12FE786D1}" dt="2020-04-21T10:18:38.813" v="140" actId="478"/>
          <ac:picMkLst>
            <pc:docMk/>
            <pc:sldMk cId="1407599155" sldId="566"/>
            <ac:picMk id="8" creationId="{A3A2392D-2A16-4286-8528-9B7C7DA68B8A}"/>
          </ac:picMkLst>
        </pc:picChg>
      </pc:sldChg>
      <pc:sldChg chg="addSp delSp modSp add ord">
        <pc:chgData name="Anubhav Mittal" userId="0cec1447-ad5f-47c4-bef3-8ff0c5c26bca" providerId="ADAL" clId="{C4F6B8D9-7C67-4F03-9487-50E12FE786D1}" dt="2020-04-21T10:33:41.124" v="291" actId="1076"/>
        <pc:sldMkLst>
          <pc:docMk/>
          <pc:sldMk cId="2949591515" sldId="570"/>
        </pc:sldMkLst>
        <pc:spChg chg="mod">
          <ac:chgData name="Anubhav Mittal" userId="0cec1447-ad5f-47c4-bef3-8ff0c5c26bca" providerId="ADAL" clId="{C4F6B8D9-7C67-4F03-9487-50E12FE786D1}" dt="2020-04-21T10:28:32.153" v="278" actId="404"/>
          <ac:spMkLst>
            <pc:docMk/>
            <pc:sldMk cId="2949591515" sldId="570"/>
            <ac:spMk id="2" creationId="{8E03E6A4-DAE7-4962-8E6B-B7D70EB215C7}"/>
          </ac:spMkLst>
        </pc:spChg>
        <pc:spChg chg="mod">
          <ac:chgData name="Anubhav Mittal" userId="0cec1447-ad5f-47c4-bef3-8ff0c5c26bca" providerId="ADAL" clId="{C4F6B8D9-7C67-4F03-9487-50E12FE786D1}" dt="2020-04-21T10:28:10.804" v="254" actId="6549"/>
          <ac:spMkLst>
            <pc:docMk/>
            <pc:sldMk cId="2949591515" sldId="570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C4F6B8D9-7C67-4F03-9487-50E12FE786D1}" dt="2020-04-21T10:28:38.671" v="279" actId="478"/>
          <ac:graphicFrameMkLst>
            <pc:docMk/>
            <pc:sldMk cId="2949591515" sldId="570"/>
            <ac:graphicFrameMk id="4" creationId="{0189707A-E828-4FF8-A225-D77C7C91D4B0}"/>
          </ac:graphicFrameMkLst>
        </pc:graphicFrameChg>
        <pc:graphicFrameChg chg="del">
          <ac:chgData name="Anubhav Mittal" userId="0cec1447-ad5f-47c4-bef3-8ff0c5c26bca" providerId="ADAL" clId="{C4F6B8D9-7C67-4F03-9487-50E12FE786D1}" dt="2020-04-21T10:28:41.047" v="280" actId="478"/>
          <ac:graphicFrameMkLst>
            <pc:docMk/>
            <pc:sldMk cId="2949591515" sldId="570"/>
            <ac:graphicFrameMk id="5" creationId="{D1A295B7-EFF7-4344-A25E-009D6AE55B7F}"/>
          </ac:graphicFrameMkLst>
        </pc:graphicFrameChg>
        <pc:graphicFrameChg chg="add mod modGraphic">
          <ac:chgData name="Anubhav Mittal" userId="0cec1447-ad5f-47c4-bef3-8ff0c5c26bca" providerId="ADAL" clId="{C4F6B8D9-7C67-4F03-9487-50E12FE786D1}" dt="2020-04-21T10:29:47.524" v="285" actId="14100"/>
          <ac:graphicFrameMkLst>
            <pc:docMk/>
            <pc:sldMk cId="2949591515" sldId="570"/>
            <ac:graphicFrameMk id="6" creationId="{717F9D75-5324-4A08-BA98-D835C753FFDA}"/>
          </ac:graphicFrameMkLst>
        </pc:graphicFrameChg>
        <pc:graphicFrameChg chg="add mod modGraphic">
          <ac:chgData name="Anubhav Mittal" userId="0cec1447-ad5f-47c4-bef3-8ff0c5c26bca" providerId="ADAL" clId="{C4F6B8D9-7C67-4F03-9487-50E12FE786D1}" dt="2020-04-21T10:33:41.124" v="291" actId="1076"/>
          <ac:graphicFrameMkLst>
            <pc:docMk/>
            <pc:sldMk cId="2949591515" sldId="570"/>
            <ac:graphicFrameMk id="7" creationId="{57F80F21-5F55-472D-8BD8-B04EB14B76C8}"/>
          </ac:graphicFrameMkLst>
        </pc:graphicFrameChg>
      </pc:sldChg>
    </pc:docChg>
  </pc:docChgLst>
  <pc:docChgLst>
    <pc:chgData name="Anubhav Mittal" userId="0cec1447-ad5f-47c4-bef3-8ff0c5c26bca" providerId="ADAL" clId="{61552172-E664-458D-B9E1-5FB8AE424B1D}"/>
    <pc:docChg chg="undo custSel delSld modSld sldOrd">
      <pc:chgData name="Anubhav Mittal" userId="0cec1447-ad5f-47c4-bef3-8ff0c5c26bca" providerId="ADAL" clId="{61552172-E664-458D-B9E1-5FB8AE424B1D}" dt="2020-04-08T08:30:47.437" v="570" actId="5793"/>
      <pc:docMkLst>
        <pc:docMk/>
      </pc:docMkLst>
      <pc:sldChg chg="modSp">
        <pc:chgData name="Anubhav Mittal" userId="0cec1447-ad5f-47c4-bef3-8ff0c5c26bca" providerId="ADAL" clId="{61552172-E664-458D-B9E1-5FB8AE424B1D}" dt="2020-04-08T08:06:43.434" v="20" actId="20577"/>
        <pc:sldMkLst>
          <pc:docMk/>
          <pc:sldMk cId="0" sldId="454"/>
        </pc:sldMkLst>
        <pc:spChg chg="mod">
          <ac:chgData name="Anubhav Mittal" userId="0cec1447-ad5f-47c4-bef3-8ff0c5c26bca" providerId="ADAL" clId="{61552172-E664-458D-B9E1-5FB8AE424B1D}" dt="2020-04-08T08:06:43.434" v="20" actId="20577"/>
          <ac:spMkLst>
            <pc:docMk/>
            <pc:sldMk cId="0" sldId="454"/>
            <ac:spMk id="4" creationId="{00000000-0000-0000-0000-000000000000}"/>
          </ac:spMkLst>
        </pc:spChg>
      </pc:sldChg>
      <pc:sldChg chg="addSp delSp modSp">
        <pc:chgData name="Anubhav Mittal" userId="0cec1447-ad5f-47c4-bef3-8ff0c5c26bca" providerId="ADAL" clId="{61552172-E664-458D-B9E1-5FB8AE424B1D}" dt="2020-04-08T08:13:21.839" v="78" actId="14100"/>
        <pc:sldMkLst>
          <pc:docMk/>
          <pc:sldMk cId="598834772" sldId="530"/>
        </pc:sldMkLst>
        <pc:spChg chg="mod">
          <ac:chgData name="Anubhav Mittal" userId="0cec1447-ad5f-47c4-bef3-8ff0c5c26bca" providerId="ADAL" clId="{61552172-E664-458D-B9E1-5FB8AE424B1D}" dt="2020-04-08T08:11:38.622" v="67" actId="14100"/>
          <ac:spMkLst>
            <pc:docMk/>
            <pc:sldMk cId="598834772" sldId="530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61552172-E664-458D-B9E1-5FB8AE424B1D}" dt="2020-04-08T08:13:21.839" v="78" actId="14100"/>
          <ac:graphicFrameMkLst>
            <pc:docMk/>
            <pc:sldMk cId="598834772" sldId="530"/>
            <ac:graphicFrameMk id="4" creationId="{569FBCA2-F644-458C-A636-693DAB09EA2A}"/>
          </ac:graphicFrameMkLst>
        </pc:graphicFrameChg>
        <pc:graphicFrameChg chg="add del mod modGraphic">
          <ac:chgData name="Anubhav Mittal" userId="0cec1447-ad5f-47c4-bef3-8ff0c5c26bca" providerId="ADAL" clId="{61552172-E664-458D-B9E1-5FB8AE424B1D}" dt="2020-04-08T08:12:28.841" v="71" actId="478"/>
          <ac:graphicFrameMkLst>
            <pc:docMk/>
            <pc:sldMk cId="598834772" sldId="530"/>
            <ac:graphicFrameMk id="5" creationId="{7F71F994-8E93-4EA9-B16D-A8013B8F8647}"/>
          </ac:graphicFrameMkLst>
        </pc:graphicFrameChg>
        <pc:graphicFrameChg chg="del">
          <ac:chgData name="Anubhav Mittal" userId="0cec1447-ad5f-47c4-bef3-8ff0c5c26bca" providerId="ADAL" clId="{61552172-E664-458D-B9E1-5FB8AE424B1D}" dt="2020-04-08T08:08:03.516" v="54" actId="478"/>
          <ac:graphicFrameMkLst>
            <pc:docMk/>
            <pc:sldMk cId="598834772" sldId="530"/>
            <ac:graphicFrameMk id="6" creationId="{EC16DFEE-661A-447E-9FF4-D4DF7C785FA1}"/>
          </ac:graphicFrameMkLst>
        </pc:graphicFrameChg>
        <pc:graphicFrameChg chg="del">
          <ac:chgData name="Anubhav Mittal" userId="0cec1447-ad5f-47c4-bef3-8ff0c5c26bca" providerId="ADAL" clId="{61552172-E664-458D-B9E1-5FB8AE424B1D}" dt="2020-04-08T08:08:09.190" v="55" actId="478"/>
          <ac:graphicFrameMkLst>
            <pc:docMk/>
            <pc:sldMk cId="598834772" sldId="530"/>
            <ac:graphicFrameMk id="7" creationId="{96C7E62A-F10E-4D31-AF3A-9D3E24B4D839}"/>
          </ac:graphicFrameMkLst>
        </pc:graphicFrameChg>
        <pc:graphicFrameChg chg="add mod modGraphic">
          <ac:chgData name="Anubhav Mittal" userId="0cec1447-ad5f-47c4-bef3-8ff0c5c26bca" providerId="ADAL" clId="{61552172-E664-458D-B9E1-5FB8AE424B1D}" dt="2020-04-08T08:13:09.428" v="76" actId="1076"/>
          <ac:graphicFrameMkLst>
            <pc:docMk/>
            <pc:sldMk cId="598834772" sldId="530"/>
            <ac:graphicFrameMk id="8" creationId="{59676872-CC1A-46A3-A401-7A098DD8440C}"/>
          </ac:graphicFrameMkLst>
        </pc:graphicFrameChg>
      </pc:sldChg>
      <pc:sldChg chg="modSp">
        <pc:chgData name="Anubhav Mittal" userId="0cec1447-ad5f-47c4-bef3-8ff0c5c26bca" providerId="ADAL" clId="{61552172-E664-458D-B9E1-5FB8AE424B1D}" dt="2020-04-08T08:07:47.617" v="53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61552172-E664-458D-B9E1-5FB8AE424B1D}" dt="2020-04-08T08:07:47.617" v="53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addSp delSp modSp">
        <pc:chgData name="Anubhav Mittal" userId="0cec1447-ad5f-47c4-bef3-8ff0c5c26bca" providerId="ADAL" clId="{61552172-E664-458D-B9E1-5FB8AE424B1D}" dt="2020-04-08T08:24:27.886" v="249" actId="1076"/>
        <pc:sldMkLst>
          <pc:docMk/>
          <pc:sldMk cId="1407599155" sldId="566"/>
        </pc:sldMkLst>
        <pc:spChg chg="mod">
          <ac:chgData name="Anubhav Mittal" userId="0cec1447-ad5f-47c4-bef3-8ff0c5c26bca" providerId="ADAL" clId="{61552172-E664-458D-B9E1-5FB8AE424B1D}" dt="2020-04-08T08:24:27.886" v="249" actId="1076"/>
          <ac:spMkLst>
            <pc:docMk/>
            <pc:sldMk cId="1407599155" sldId="566"/>
            <ac:spMk id="6" creationId="{C019F693-F96F-42FD-B7FF-F05107D04164}"/>
          </ac:spMkLst>
        </pc:spChg>
        <pc:graphicFrameChg chg="add mod modGraphic">
          <ac:chgData name="Anubhav Mittal" userId="0cec1447-ad5f-47c4-bef3-8ff0c5c26bca" providerId="ADAL" clId="{61552172-E664-458D-B9E1-5FB8AE424B1D}" dt="2020-04-08T08:22:42.284" v="239" actId="1076"/>
          <ac:graphicFrameMkLst>
            <pc:docMk/>
            <pc:sldMk cId="1407599155" sldId="566"/>
            <ac:graphicFrameMk id="4" creationId="{9CADF322-05CF-4F5C-B416-79051C8B21FE}"/>
          </ac:graphicFrameMkLst>
        </pc:graphicFrameChg>
        <pc:graphicFrameChg chg="del mod">
          <ac:chgData name="Anubhav Mittal" userId="0cec1447-ad5f-47c4-bef3-8ff0c5c26bca" providerId="ADAL" clId="{61552172-E664-458D-B9E1-5FB8AE424B1D}" dt="2020-04-08T08:22:09.331" v="231" actId="478"/>
          <ac:graphicFrameMkLst>
            <pc:docMk/>
            <pc:sldMk cId="1407599155" sldId="566"/>
            <ac:graphicFrameMk id="5" creationId="{A1078653-00BB-4175-9E2D-F9F1D14D3750}"/>
          </ac:graphicFrameMkLst>
        </pc:graphicFrameChg>
        <pc:picChg chg="del">
          <ac:chgData name="Anubhav Mittal" userId="0cec1447-ad5f-47c4-bef3-8ff0c5c26bca" providerId="ADAL" clId="{61552172-E664-458D-B9E1-5FB8AE424B1D}" dt="2020-04-08T08:21:24.349" v="228" actId="478"/>
          <ac:picMkLst>
            <pc:docMk/>
            <pc:sldMk cId="1407599155" sldId="566"/>
            <ac:picMk id="7" creationId="{979E2D62-BCF4-4A44-AB03-10E7C61B7D2C}"/>
          </ac:picMkLst>
        </pc:picChg>
        <pc:picChg chg="add mod">
          <ac:chgData name="Anubhav Mittal" userId="0cec1447-ad5f-47c4-bef3-8ff0c5c26bca" providerId="ADAL" clId="{61552172-E664-458D-B9E1-5FB8AE424B1D}" dt="2020-04-08T08:21:27.570" v="229" actId="1076"/>
          <ac:picMkLst>
            <pc:docMk/>
            <pc:sldMk cId="1407599155" sldId="566"/>
            <ac:picMk id="8" creationId="{A3A2392D-2A16-4286-8528-9B7C7DA68B8A}"/>
          </ac:picMkLst>
        </pc:picChg>
      </pc:sldChg>
    </pc:docChg>
  </pc:docChgLst>
  <pc:docChgLst>
    <pc:chgData name="Anubhav Mittal" userId="0cec1447-ad5f-47c4-bef3-8ff0c5c26bca" providerId="ADAL" clId="{0D7E2870-B9E9-4487-8B38-0B31B4F534C5}"/>
    <pc:docChg chg="modSld">
      <pc:chgData name="Anubhav Mittal" userId="0cec1447-ad5f-47c4-bef3-8ff0c5c26bca" providerId="ADAL" clId="{0D7E2870-B9E9-4487-8B38-0B31B4F534C5}" dt="2020-06-08T08:46:22.397" v="5" actId="14734"/>
      <pc:docMkLst>
        <pc:docMk/>
      </pc:docMkLst>
      <pc:sldChg chg="modSp">
        <pc:chgData name="Anubhav Mittal" userId="0cec1447-ad5f-47c4-bef3-8ff0c5c26bca" providerId="ADAL" clId="{0D7E2870-B9E9-4487-8B38-0B31B4F534C5}" dt="2020-06-08T08:46:22.397" v="5" actId="14734"/>
        <pc:sldMkLst>
          <pc:docMk/>
          <pc:sldMk cId="2949591515" sldId="570"/>
        </pc:sldMkLst>
        <pc:graphicFrameChg chg="mod modGraphic">
          <ac:chgData name="Anubhav Mittal" userId="0cec1447-ad5f-47c4-bef3-8ff0c5c26bca" providerId="ADAL" clId="{0D7E2870-B9E9-4487-8B38-0B31B4F534C5}" dt="2020-06-08T08:46:22.397" v="5" actId="14734"/>
          <ac:graphicFrameMkLst>
            <pc:docMk/>
            <pc:sldMk cId="2949591515" sldId="570"/>
            <ac:graphicFrameMk id="5" creationId="{97471EF7-07E3-4369-A354-B4849CEB3C4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D778BC-D3A7-4949-A09A-9357A970C10F}" type="datetimeFigureOut">
              <a:rPr lang="en-GB"/>
              <a:pPr>
                <a:defRPr/>
              </a:pPr>
              <a:t>08/06/2020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998410-66B9-46FC-8898-E1B0EAEDC3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14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89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451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2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667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375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782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2966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0678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104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438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1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494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029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506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763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749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116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46112A-4B7F-7A47-97DF-61781BDD46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2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28464" y="980728"/>
            <a:ext cx="9649072" cy="525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992560" y="260648"/>
            <a:ext cx="7920880" cy="576064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28464" y="980728"/>
            <a:ext cx="9649072" cy="525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992560" y="260648"/>
            <a:ext cx="7920880" cy="576064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82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Research 2017 - Task Sk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22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ustomer Research 2017 - Task Slide Screensho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" y="44624"/>
            <a:ext cx="9649072" cy="86409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052736"/>
            <a:ext cx="9649072" cy="56166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489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FB38B4-86B5-FD4F-B8C3-A8CDDEEF8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5" r:id="rId3"/>
    <p:sldLayoutId id="2147483730" r:id="rId4"/>
    <p:sldLayoutId id="2147483690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28464" y="116632"/>
            <a:ext cx="9649071" cy="792163"/>
          </a:xfrm>
          <a:prstGeom prst="roundRect">
            <a:avLst/>
          </a:prstGeom>
          <a:solidFill>
            <a:srgbClr val="004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b="1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188640"/>
            <a:ext cx="828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64" y="980804"/>
            <a:ext cx="9649071" cy="53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3BB1D2C7-9A25-DE4B-8177-AD357945EC8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16496" y="6475239"/>
            <a:ext cx="4319588" cy="3381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600" err="1">
                <a:solidFill>
                  <a:srgbClr val="00427F"/>
                </a:solidFill>
                <a:latin typeface="Arial" charset="0"/>
                <a:cs typeface="Arial" charset="0"/>
              </a:rPr>
              <a:t>www.scottish-enterprise.com</a:t>
            </a:r>
            <a:endParaRPr lang="en-GB" sz="1600">
              <a:solidFill>
                <a:srgbClr val="00427F"/>
              </a:solidFill>
              <a:latin typeface="Arial" charset="0"/>
              <a:cs typeface="Arial" charset="0"/>
            </a:endParaRPr>
          </a:p>
        </p:txBody>
      </p:sp>
      <p:pic>
        <p:nvPicPr>
          <p:cNvPr id="10" name="Picture 2" descr="SE landscape logo (cmyk).jpg">
            <a:extLst>
              <a:ext uri="{FF2B5EF4-FFF2-40B4-BE49-F238E27FC236}">
                <a16:creationId xmlns:a16="http://schemas.microsoft.com/office/drawing/2014/main" id="{ABEBAB7E-13D1-A148-8C9F-0865B3F8B1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2488" y="6448251"/>
            <a:ext cx="22145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28464" y="116632"/>
            <a:ext cx="9649071" cy="792163"/>
          </a:xfrm>
          <a:prstGeom prst="roundRect">
            <a:avLst/>
          </a:prstGeom>
          <a:solidFill>
            <a:srgbClr val="004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b="1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188640"/>
            <a:ext cx="828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64" y="980804"/>
            <a:ext cx="9649071" cy="568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090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5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2480" y="6237312"/>
            <a:ext cx="374441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704528" y="764704"/>
            <a:ext cx="8420100" cy="4752528"/>
          </a:xfrm>
          <a:prstGeom prst="rect">
            <a:avLst/>
          </a:prstGeom>
        </p:spPr>
        <p:txBody>
          <a:bodyPr anchor="t"/>
          <a:lstStyle/>
          <a:p>
            <a:pPr marL="0" indent="0" algn="ctr">
              <a:buNone/>
            </a:pPr>
            <a:r>
              <a:rPr lang="en-GB" sz="4000" b="1"/>
              <a:t>SEP</a:t>
            </a:r>
          </a:p>
          <a:p>
            <a:pPr marL="0" indent="0" algn="ctr">
              <a:buNone/>
            </a:pPr>
            <a:r>
              <a:rPr lang="en-GB" sz="4000" b="1"/>
              <a:t>User Research</a:t>
            </a:r>
          </a:p>
          <a:p>
            <a:pPr marL="0" indent="0" algn="ctr">
              <a:buNone/>
            </a:pPr>
            <a:endParaRPr lang="en-GB" sz="4000" b="1"/>
          </a:p>
          <a:p>
            <a:pPr marL="0" indent="0" algn="ctr">
              <a:buNone/>
            </a:pPr>
            <a:r>
              <a:rPr lang="en-GB" sz="2800" b="1"/>
              <a:t>(Challenge's and opportunities facing business, Website feedback and Search filter)</a:t>
            </a:r>
          </a:p>
          <a:p>
            <a:pPr marL="0" indent="0" algn="ctr">
              <a:buNone/>
            </a:pPr>
            <a:endParaRPr lang="en-GB" sz="2800" b="1"/>
          </a:p>
          <a:p>
            <a:pPr marL="0" indent="0" algn="ctr">
              <a:buNone/>
            </a:pPr>
            <a:r>
              <a:rPr lang="en-GB" sz="2800" b="1"/>
              <a:t>May 2020</a:t>
            </a:r>
          </a:p>
          <a:p>
            <a:pPr algn="ctr"/>
            <a:endParaRPr lang="en-GB" b="1"/>
          </a:p>
          <a:p>
            <a:pPr marL="0" indent="0" algn="ctr">
              <a:buNone/>
            </a:pPr>
            <a:r>
              <a:rPr lang="en-GB" b="1"/>
              <a:t>Anubhav Mittal </a:t>
            </a:r>
          </a:p>
        </p:txBody>
      </p:sp>
      <p:sp>
        <p:nvSpPr>
          <p:cNvPr id="55298" name="AutoShape 2" descr="Image result for sdi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tx1"/>
                </a:solidFill>
              </a:rPr>
              <a:t>Feedback about the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908720"/>
            <a:ext cx="8915400" cy="5674642"/>
          </a:xfrm>
        </p:spPr>
        <p:txBody>
          <a:bodyPr/>
          <a:lstStyle/>
          <a:p>
            <a:pPr marL="11113"/>
            <a:r>
              <a:rPr lang="en-US" sz="2000"/>
              <a:t>What improvements would you like to see on this website?</a:t>
            </a:r>
            <a:endParaRPr lang="en-GB"/>
          </a:p>
          <a:p>
            <a:pPr marL="342900" indent="-342900">
              <a:buFont typeface="+mj-lt"/>
              <a:buAutoNum type="arabicPeriod"/>
            </a:pPr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72ACDE4-9AF8-477E-9DFB-EB0DA2F498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758775"/>
              </p:ext>
            </p:extLst>
          </p:nvPr>
        </p:nvGraphicFramePr>
        <p:xfrm>
          <a:off x="632520" y="1624236"/>
          <a:ext cx="8352929" cy="4243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119">
                  <a:extLst>
                    <a:ext uri="{9D8B030D-6E8A-4147-A177-3AD203B41FA5}">
                      <a16:colId xmlns:a16="http://schemas.microsoft.com/office/drawing/2014/main" val="3387845698"/>
                    </a:ext>
                  </a:extLst>
                </a:gridCol>
                <a:gridCol w="1676119">
                  <a:extLst>
                    <a:ext uri="{9D8B030D-6E8A-4147-A177-3AD203B41FA5}">
                      <a16:colId xmlns:a16="http://schemas.microsoft.com/office/drawing/2014/main" val="1557077274"/>
                    </a:ext>
                  </a:extLst>
                </a:gridCol>
                <a:gridCol w="1661809">
                  <a:extLst>
                    <a:ext uri="{9D8B030D-6E8A-4147-A177-3AD203B41FA5}">
                      <a16:colId xmlns:a16="http://schemas.microsoft.com/office/drawing/2014/main" val="3676197912"/>
                    </a:ext>
                  </a:extLst>
                </a:gridCol>
                <a:gridCol w="1664671">
                  <a:extLst>
                    <a:ext uri="{9D8B030D-6E8A-4147-A177-3AD203B41FA5}">
                      <a16:colId xmlns:a16="http://schemas.microsoft.com/office/drawing/2014/main" val="3188866008"/>
                    </a:ext>
                  </a:extLst>
                </a:gridCol>
                <a:gridCol w="1674211">
                  <a:extLst>
                    <a:ext uri="{9D8B030D-6E8A-4147-A177-3AD203B41FA5}">
                      <a16:colId xmlns:a16="http://schemas.microsoft.com/office/drawing/2014/main" val="2138877421"/>
                    </a:ext>
                  </a:extLst>
                </a:gridCol>
              </a:tblGrid>
              <a:tr h="253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8244826"/>
                  </a:ext>
                </a:extLst>
              </a:tr>
              <a:tr h="523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better navigation all round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more images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less text on some pages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specific industry advice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videos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6033091"/>
                  </a:ext>
                </a:extLst>
              </a:tr>
              <a:tr h="1606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 chat function so you can live chat to someone from the site or one of its partners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case studies of businesses and how this site has helped them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 forum where business decision owners can discuss business matters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 ready reckoner telling you what your business would be entitled to after you input your details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 link you can click on to join a mailing list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5689733"/>
                  </a:ext>
                </a:extLst>
              </a:tr>
              <a:tr h="133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None, I think the information provided and how it is provided is excellent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have a chatbot that asks specific questions to help me find the right product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 different perhap attractive colour scheme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More use of graphics , illustrations and diagrams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improve search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4787008"/>
                  </a:ext>
                </a:extLst>
              </a:tr>
              <a:tr h="523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community forum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more visuals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thicker font used in headings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Examples of how they support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evidence of support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4161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732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tx1"/>
                </a:solidFill>
              </a:rPr>
              <a:t>Feedback about the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44" y="908704"/>
            <a:ext cx="8915400" cy="5674642"/>
          </a:xfrm>
        </p:spPr>
        <p:txBody>
          <a:bodyPr/>
          <a:lstStyle/>
          <a:p>
            <a:pPr marL="11113"/>
            <a:r>
              <a:rPr lang="en-US" sz="2000"/>
              <a:t>How would you expect to find this website?</a:t>
            </a:r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519B5B-184F-4CDD-BFC7-DB7F0DAC2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363805"/>
              </p:ext>
            </p:extLst>
          </p:nvPr>
        </p:nvGraphicFramePr>
        <p:xfrm>
          <a:off x="560512" y="1628800"/>
          <a:ext cx="8424937" cy="1516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7691">
                  <a:extLst>
                    <a:ext uri="{9D8B030D-6E8A-4147-A177-3AD203B41FA5}">
                      <a16:colId xmlns:a16="http://schemas.microsoft.com/office/drawing/2014/main" val="166206240"/>
                    </a:ext>
                  </a:extLst>
                </a:gridCol>
                <a:gridCol w="2808623">
                  <a:extLst>
                    <a:ext uri="{9D8B030D-6E8A-4147-A177-3AD203B41FA5}">
                      <a16:colId xmlns:a16="http://schemas.microsoft.com/office/drawing/2014/main" val="1708421722"/>
                    </a:ext>
                  </a:extLst>
                </a:gridCol>
                <a:gridCol w="2808623">
                  <a:extLst>
                    <a:ext uri="{9D8B030D-6E8A-4147-A177-3AD203B41FA5}">
                      <a16:colId xmlns:a16="http://schemas.microsoft.com/office/drawing/2014/main" val="6554678"/>
                    </a:ext>
                  </a:extLst>
                </a:gridCol>
              </a:tblGrid>
              <a:tr h="156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4647372"/>
                  </a:ext>
                </a:extLst>
              </a:tr>
              <a:tr h="327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using google and typing support for Businesses in Scotland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regional business hubs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online ad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4415786"/>
                  </a:ext>
                </a:extLst>
              </a:tr>
              <a:tr h="327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google search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Through Scottish Gov website (gov.uk)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radio tv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2573281"/>
                  </a:ext>
                </a:extLst>
              </a:tr>
              <a:tr h="327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through a tv or online advertising campaign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through the HMRC site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via the Scottish government site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5826533"/>
                  </a:ext>
                </a:extLst>
              </a:tr>
              <a:tr h="156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being emailed to me by FSB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letter to the business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ads on social media/tv </a:t>
                      </a:r>
                      <a:r>
                        <a:rPr lang="en-US" sz="1200" err="1">
                          <a:effectLst/>
                        </a:rPr>
                        <a:t>etc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061290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4EA0C7E2-63F6-4E9F-BAD9-123A85622C6F}"/>
              </a:ext>
            </a:extLst>
          </p:cNvPr>
          <p:cNvSpPr/>
          <p:nvPr/>
        </p:nvSpPr>
        <p:spPr>
          <a:xfrm>
            <a:off x="560512" y="3415300"/>
            <a:ext cx="4972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/>
              <a:t>Where should this website we advertised?</a:t>
            </a:r>
            <a:endParaRPr lang="en-GB" sz="200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FDC2CA8-ED60-436D-9889-145108D77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86831"/>
              </p:ext>
            </p:extLst>
          </p:nvPr>
        </p:nvGraphicFramePr>
        <p:xfrm>
          <a:off x="603837" y="4274988"/>
          <a:ext cx="8381612" cy="1587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2703">
                  <a:extLst>
                    <a:ext uri="{9D8B030D-6E8A-4147-A177-3AD203B41FA5}">
                      <a16:colId xmlns:a16="http://schemas.microsoft.com/office/drawing/2014/main" val="3955565983"/>
                    </a:ext>
                  </a:extLst>
                </a:gridCol>
                <a:gridCol w="2818121">
                  <a:extLst>
                    <a:ext uri="{9D8B030D-6E8A-4147-A177-3AD203B41FA5}">
                      <a16:colId xmlns:a16="http://schemas.microsoft.com/office/drawing/2014/main" val="1003109353"/>
                    </a:ext>
                  </a:extLst>
                </a:gridCol>
                <a:gridCol w="2780788">
                  <a:extLst>
                    <a:ext uri="{9D8B030D-6E8A-4147-A177-3AD203B41FA5}">
                      <a16:colId xmlns:a16="http://schemas.microsoft.com/office/drawing/2014/main" val="3597867918"/>
                    </a:ext>
                  </a:extLst>
                </a:gridCol>
              </a:tblGrid>
              <a:tr h="17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1917979"/>
                  </a:ext>
                </a:extLst>
              </a:tr>
              <a:tr h="17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 TV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radio channels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Scottish Gov site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362339"/>
                  </a:ext>
                </a:extLst>
              </a:tr>
              <a:tr h="17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bill boards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newspapers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online social media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3864782"/>
                  </a:ext>
                </a:extLst>
              </a:tr>
              <a:tr h="355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 Scottish newspapers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community forums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below online articles on Scottish business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9908860"/>
                  </a:ext>
                </a:extLst>
              </a:tr>
              <a:tr h="17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google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Google search results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local ads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7023836"/>
                  </a:ext>
                </a:extLst>
              </a:tr>
              <a:tr h="17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Scottish websites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 buses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5344428"/>
                  </a:ext>
                </a:extLst>
              </a:tr>
              <a:tr h="17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Facebook and other social media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local council pages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local papers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8943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806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tx1"/>
                </a:solidFill>
              </a:rPr>
              <a:t>FBS search filters– likes and dislikes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908720"/>
            <a:ext cx="8915400" cy="5674642"/>
          </a:xfrm>
        </p:spPr>
        <p:txBody>
          <a:bodyPr/>
          <a:lstStyle/>
          <a:p>
            <a:pPr marL="11113"/>
            <a:r>
              <a:rPr lang="en-GB" sz="2000"/>
              <a:t>When we asked the users about their likes and dislikes of using search filters, following things were mentioned:</a:t>
            </a:r>
          </a:p>
          <a:p>
            <a:pPr marL="11113"/>
            <a:r>
              <a:rPr lang="en-GB" sz="2000"/>
              <a:t>	</a:t>
            </a:r>
            <a:r>
              <a:rPr lang="en-GB" b="1"/>
              <a:t>Top 3 likes </a:t>
            </a:r>
            <a:r>
              <a:rPr lang="en-GB"/>
              <a:t>				  </a:t>
            </a:r>
            <a:r>
              <a:rPr lang="en-GB" b="1"/>
              <a:t>Top 3 dislikes 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/>
          </a:p>
          <a:p>
            <a:pPr marL="342900" indent="-342900">
              <a:buFont typeface="+mj-lt"/>
              <a:buAutoNum type="arabicPeriod"/>
            </a:pPr>
            <a:endParaRPr lang="en-GB"/>
          </a:p>
          <a:p>
            <a:pPr marL="342900" indent="-342900">
              <a:buFont typeface="+mj-lt"/>
              <a:buAutoNum type="arabicPeriod"/>
            </a:pPr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FDBC846-EF6A-4743-BF8C-B6B358C0A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600361"/>
              </p:ext>
            </p:extLst>
          </p:nvPr>
        </p:nvGraphicFramePr>
        <p:xfrm>
          <a:off x="39489" y="2081026"/>
          <a:ext cx="4880993" cy="4565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051">
                  <a:extLst>
                    <a:ext uri="{9D8B030D-6E8A-4147-A177-3AD203B41FA5}">
                      <a16:colId xmlns:a16="http://schemas.microsoft.com/office/drawing/2014/main" val="3385290235"/>
                    </a:ext>
                  </a:extLst>
                </a:gridCol>
                <a:gridCol w="1631643">
                  <a:extLst>
                    <a:ext uri="{9D8B030D-6E8A-4147-A177-3AD203B41FA5}">
                      <a16:colId xmlns:a16="http://schemas.microsoft.com/office/drawing/2014/main" val="1097815756"/>
                    </a:ext>
                  </a:extLst>
                </a:gridCol>
                <a:gridCol w="1628299">
                  <a:extLst>
                    <a:ext uri="{9D8B030D-6E8A-4147-A177-3AD203B41FA5}">
                      <a16:colId xmlns:a16="http://schemas.microsoft.com/office/drawing/2014/main" val="1616852584"/>
                    </a:ext>
                  </a:extLst>
                </a:gridCol>
              </a:tblGrid>
              <a:tr h="223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3327789"/>
                  </a:ext>
                </a:extLst>
              </a:tr>
              <a:tr h="582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filters list the major types of support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use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2885817"/>
                  </a:ext>
                </a:extLst>
              </a:tr>
              <a:tr h="582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plenty options that will most people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filters worked quickly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text was easy to read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9292913"/>
                  </a:ext>
                </a:extLst>
              </a:tr>
              <a:tr h="582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you can filter by location and proximity to location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you can switch between events and services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you can filter by A-Z and by Z-A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3444650"/>
                  </a:ext>
                </a:extLst>
              </a:tr>
              <a:tr h="281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Ease of use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Availability of filters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Placement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7389048"/>
                  </a:ext>
                </a:extLst>
              </a:tr>
              <a:tr h="883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being able to filter my results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events showed all information without having to click on anything else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8284323"/>
                  </a:ext>
                </a:extLst>
              </a:tr>
              <a:tr h="582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Once you tick, that’s it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 brings up results on right hand side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Very easy steps to get the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0552122"/>
                  </a:ext>
                </a:extLst>
              </a:tr>
              <a:tr h="281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select (checkbox)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They made sense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They covered pressing topics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4873184"/>
                  </a:ext>
                </a:extLst>
              </a:tr>
              <a:tr h="281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 has search bar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seems fairly comprehensive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5793793"/>
                  </a:ext>
                </a:extLst>
              </a:tr>
              <a:tr h="281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quick to load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focused on current needs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meet my requirements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534937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B9098AB-CCDF-4937-87E2-B308CDEA5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584010"/>
              </p:ext>
            </p:extLst>
          </p:nvPr>
        </p:nvGraphicFramePr>
        <p:xfrm>
          <a:off x="4985520" y="2081026"/>
          <a:ext cx="4792016" cy="4502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238">
                  <a:extLst>
                    <a:ext uri="{9D8B030D-6E8A-4147-A177-3AD203B41FA5}">
                      <a16:colId xmlns:a16="http://schemas.microsoft.com/office/drawing/2014/main" val="127609131"/>
                    </a:ext>
                  </a:extLst>
                </a:gridCol>
                <a:gridCol w="1598615">
                  <a:extLst>
                    <a:ext uri="{9D8B030D-6E8A-4147-A177-3AD203B41FA5}">
                      <a16:colId xmlns:a16="http://schemas.microsoft.com/office/drawing/2014/main" val="2837767493"/>
                    </a:ext>
                  </a:extLst>
                </a:gridCol>
                <a:gridCol w="1599163">
                  <a:extLst>
                    <a:ext uri="{9D8B030D-6E8A-4147-A177-3AD203B41FA5}">
                      <a16:colId xmlns:a16="http://schemas.microsoft.com/office/drawing/2014/main" val="4248816184"/>
                    </a:ext>
                  </a:extLst>
                </a:gridCol>
              </a:tblGrid>
              <a:tr h="204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6459812"/>
                  </a:ext>
                </a:extLst>
              </a:tr>
              <a:tr h="853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does not include sectors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does not include size of businesses, i.e. micro, small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could have sub filters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6043502"/>
                  </a:ext>
                </a:extLst>
              </a:tr>
              <a:tr h="1294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sometimes the filters brought up irrelevant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would have liked a most searched filter to see what’s most popular on the site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would love industry specific filter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8075661"/>
                  </a:ext>
                </a:extLst>
              </a:tr>
              <a:tr h="1294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some headers seem to overlap such as training and programmes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would have liked to filter by which </a:t>
                      </a:r>
                      <a:r>
                        <a:rPr lang="en-US" sz="900" err="1">
                          <a:solidFill>
                            <a:schemeClr val="tx1"/>
                          </a:solidFill>
                          <a:effectLst/>
                        </a:rPr>
                        <a:t>organisation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was offering the events or services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would have liked a more tailored filter i.e. filter by size of business like SME and large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5011827"/>
                  </a:ext>
                </a:extLst>
              </a:tr>
              <a:tr h="853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quite dull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font could be thicker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doesn’t need ’see more’ when only one item not shown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7615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919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tx1"/>
                </a:solidFill>
              </a:rPr>
              <a:t>FBS search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124744"/>
            <a:ext cx="8915400" cy="5458618"/>
          </a:xfrm>
        </p:spPr>
        <p:txBody>
          <a:bodyPr/>
          <a:lstStyle/>
          <a:p>
            <a:r>
              <a:rPr lang="en-US" b="1"/>
              <a:t>In terms of filters available, is this what you were expecting to see?</a:t>
            </a:r>
            <a:endParaRPr lang="en-GB" b="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19F693-F96F-42FD-B7FF-F05107D04164}"/>
              </a:ext>
            </a:extLst>
          </p:cNvPr>
          <p:cNvSpPr/>
          <p:nvPr/>
        </p:nvSpPr>
        <p:spPr>
          <a:xfrm>
            <a:off x="419894" y="3068960"/>
            <a:ext cx="9066212" cy="3098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 expected to see a filter that also shows me support available to businesses </a:t>
            </a:r>
            <a:r>
              <a:rPr lang="en-US" sz="1400" i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depending of the sector and its size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Yes, but the filters do not seem to work correctly. sometimes bringing up what looks to be irrelevant information and when picking multiple options the list increased not decreased as I might expect.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only one missing was one for a popular or </a:t>
            </a:r>
            <a:r>
              <a:rPr lang="en-US" sz="1400" i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most viewed search.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Yes- especially Funding- This is a major area that my business required support in these times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400" i="1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They seem quite focused and useful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Makes the items and articles easier to find using filters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It’s easy to navigate, and once you tick you get the filtered result right away - no waiting around.</a:t>
            </a:r>
          </a:p>
        </p:txBody>
      </p:sp>
      <p:pic>
        <p:nvPicPr>
          <p:cNvPr id="7" name="C1022C5479" descr="C1022C5479.jpeg">
            <a:extLst>
              <a:ext uri="{FF2B5EF4-FFF2-40B4-BE49-F238E27FC236}">
                <a16:creationId xmlns:a16="http://schemas.microsoft.com/office/drawing/2014/main" id="{615FFA40-5383-455A-8F21-EF0A6A76175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45171" y="1513981"/>
            <a:ext cx="5753100" cy="1228725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D5548E-0FED-4899-8199-44E89A1AD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482634"/>
              </p:ext>
            </p:extLst>
          </p:nvPr>
        </p:nvGraphicFramePr>
        <p:xfrm>
          <a:off x="5912335" y="1834899"/>
          <a:ext cx="3103884" cy="586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00">
                  <a:extLst>
                    <a:ext uri="{9D8B030D-6E8A-4147-A177-3AD203B41FA5}">
                      <a16:colId xmlns:a16="http://schemas.microsoft.com/office/drawing/2014/main" val="105576147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669018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32376592"/>
                    </a:ext>
                  </a:extLst>
                </a:gridCol>
              </a:tblGrid>
              <a:tr h="146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Answer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Count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Percent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6851146"/>
                  </a:ext>
                </a:extLst>
              </a:tr>
              <a:tr h="146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Yes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89%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751823"/>
                  </a:ext>
                </a:extLst>
              </a:tr>
              <a:tr h="146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11%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9879900"/>
                  </a:ext>
                </a:extLst>
              </a:tr>
              <a:tr h="1467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answered question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415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599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solidFill>
                  <a:schemeClr val="tx1"/>
                </a:solidFill>
              </a:rPr>
              <a:t>FBS search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480" y="1052736"/>
            <a:ext cx="9505056" cy="5530626"/>
          </a:xfrm>
        </p:spPr>
        <p:txBody>
          <a:bodyPr/>
          <a:lstStyle/>
          <a:p>
            <a:pPr marL="11113"/>
            <a:r>
              <a:rPr lang="en-US" sz="1400" b="1"/>
              <a:t>If you feel there is anything missing around the filters available then please list them below or kindly suggest other filters that might benefit your business:</a:t>
            </a:r>
            <a:r>
              <a:rPr lang="en-GB" sz="1400"/>
              <a:t>		</a:t>
            </a:r>
          </a:p>
          <a:p>
            <a:pPr marL="342900" indent="-342900">
              <a:buFont typeface="+mj-lt"/>
              <a:buAutoNum type="arabicPeriod"/>
            </a:pPr>
            <a:endParaRPr lang="en-GB" sz="1400"/>
          </a:p>
          <a:p>
            <a:pPr marL="342900" indent="-342900">
              <a:buFont typeface="+mj-lt"/>
              <a:buAutoNum type="arabicPeriod"/>
            </a:pPr>
            <a:endParaRPr lang="en-GB" sz="1400"/>
          </a:p>
          <a:p>
            <a:pPr marL="342900" indent="-342900">
              <a:buFont typeface="+mj-lt"/>
              <a:buAutoNum type="arabicPeriod"/>
            </a:pPr>
            <a:endParaRPr lang="en-GB" sz="1400"/>
          </a:p>
          <a:p>
            <a:pPr marL="342900" indent="-342900">
              <a:buFont typeface="+mj-lt"/>
              <a:buAutoNum type="arabicPeriod"/>
            </a:pPr>
            <a:endParaRPr lang="en-GB" sz="140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7471EF7-07E3-4369-A354-B4849CEB3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832800"/>
              </p:ext>
            </p:extLst>
          </p:nvPr>
        </p:nvGraphicFramePr>
        <p:xfrm>
          <a:off x="1496616" y="2195736"/>
          <a:ext cx="6912767" cy="1819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290">
                  <a:extLst>
                    <a:ext uri="{9D8B030D-6E8A-4147-A177-3AD203B41FA5}">
                      <a16:colId xmlns:a16="http://schemas.microsoft.com/office/drawing/2014/main" val="396423068"/>
                    </a:ext>
                  </a:extLst>
                </a:gridCol>
                <a:gridCol w="1386343">
                  <a:extLst>
                    <a:ext uri="{9D8B030D-6E8A-4147-A177-3AD203B41FA5}">
                      <a16:colId xmlns:a16="http://schemas.microsoft.com/office/drawing/2014/main" val="559813369"/>
                    </a:ext>
                  </a:extLst>
                </a:gridCol>
                <a:gridCol w="1391080">
                  <a:extLst>
                    <a:ext uri="{9D8B030D-6E8A-4147-A177-3AD203B41FA5}">
                      <a16:colId xmlns:a16="http://schemas.microsoft.com/office/drawing/2014/main" val="1112158833"/>
                    </a:ext>
                  </a:extLst>
                </a:gridCol>
                <a:gridCol w="1378448">
                  <a:extLst>
                    <a:ext uri="{9D8B030D-6E8A-4147-A177-3AD203B41FA5}">
                      <a16:colId xmlns:a16="http://schemas.microsoft.com/office/drawing/2014/main" val="729359528"/>
                    </a:ext>
                  </a:extLst>
                </a:gridCol>
                <a:gridCol w="1381606">
                  <a:extLst>
                    <a:ext uri="{9D8B030D-6E8A-4147-A177-3AD203B41FA5}">
                      <a16:colId xmlns:a16="http://schemas.microsoft.com/office/drawing/2014/main" val="775308427"/>
                    </a:ext>
                  </a:extLst>
                </a:gridCol>
              </a:tblGrid>
              <a:tr h="52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413712"/>
                  </a:ext>
                </a:extLst>
              </a:tr>
              <a:tr h="1120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does not include sectors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does not include size of businesses, i.e. micro, small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sub filters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filter by business type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filter by </a:t>
                      </a:r>
                      <a:r>
                        <a:rPr lang="en-US" sz="1200" dirty="0" err="1">
                          <a:effectLst/>
                        </a:rPr>
                        <a:t>organisation</a:t>
                      </a:r>
                      <a:r>
                        <a:rPr lang="en-US" sz="1200" dirty="0">
                          <a:effectLst/>
                        </a:rPr>
                        <a:t> offering the event or service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560955"/>
                  </a:ext>
                </a:extLst>
              </a:tr>
              <a:tr h="550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industry specific menu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by council?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Grants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filter by company revenue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 filter specific to the self-employed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0076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591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solidFill>
                  <a:schemeClr val="tx1"/>
                </a:solidFill>
              </a:rPr>
              <a:t>Support after lockdown restrictions are over 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480" y="1052736"/>
            <a:ext cx="9505056" cy="5530626"/>
          </a:xfrm>
        </p:spPr>
        <p:txBody>
          <a:bodyPr/>
          <a:lstStyle/>
          <a:p>
            <a:r>
              <a:rPr lang="en-US" b="1"/>
              <a:t>When the lock down restrictions are lifted, what specific support would your business require from us?</a:t>
            </a:r>
            <a:endParaRPr lang="en-GB" b="1"/>
          </a:p>
          <a:p>
            <a:pPr marL="11113"/>
            <a:endParaRPr lang="en-GB" sz="1400"/>
          </a:p>
          <a:p>
            <a:pPr marL="11113"/>
            <a:r>
              <a:rPr lang="en-GB" sz="1400"/>
              <a:t>		</a:t>
            </a:r>
          </a:p>
          <a:p>
            <a:pPr marL="342900" indent="-342900">
              <a:buFont typeface="+mj-lt"/>
              <a:buAutoNum type="arabicPeriod"/>
            </a:pPr>
            <a:endParaRPr lang="en-GB" sz="1400"/>
          </a:p>
          <a:p>
            <a:pPr marL="342900" indent="-342900">
              <a:buFont typeface="+mj-lt"/>
              <a:buAutoNum type="arabicPeriod"/>
            </a:pPr>
            <a:endParaRPr lang="en-GB" sz="1400"/>
          </a:p>
          <a:p>
            <a:pPr marL="342900" indent="-342900">
              <a:buFont typeface="+mj-lt"/>
              <a:buAutoNum type="arabicPeriod"/>
            </a:pPr>
            <a:endParaRPr lang="en-GB" sz="1400"/>
          </a:p>
          <a:p>
            <a:pPr marL="342900" indent="-342900">
              <a:buFont typeface="+mj-lt"/>
              <a:buAutoNum type="arabicPeriod"/>
            </a:pPr>
            <a:endParaRPr lang="en-GB" sz="1400"/>
          </a:p>
          <a:p>
            <a:endParaRPr lang="en-US" sz="1400" b="1"/>
          </a:p>
          <a:p>
            <a:endParaRPr lang="en-US" sz="1400" b="1"/>
          </a:p>
          <a:p>
            <a:endParaRPr lang="en-US" sz="1400" b="1"/>
          </a:p>
          <a:p>
            <a:endParaRPr lang="en-GB" sz="1400" b="1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01FEEDC-8E3A-4D95-942E-D243F7E3D2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369026"/>
              </p:ext>
            </p:extLst>
          </p:nvPr>
        </p:nvGraphicFramePr>
        <p:xfrm>
          <a:off x="495300" y="1882141"/>
          <a:ext cx="8915400" cy="3700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804">
                  <a:extLst>
                    <a:ext uri="{9D8B030D-6E8A-4147-A177-3AD203B41FA5}">
                      <a16:colId xmlns:a16="http://schemas.microsoft.com/office/drawing/2014/main" val="1918309784"/>
                    </a:ext>
                  </a:extLst>
                </a:gridCol>
                <a:gridCol w="1785931">
                  <a:extLst>
                    <a:ext uri="{9D8B030D-6E8A-4147-A177-3AD203B41FA5}">
                      <a16:colId xmlns:a16="http://schemas.microsoft.com/office/drawing/2014/main" val="1970975219"/>
                    </a:ext>
                  </a:extLst>
                </a:gridCol>
                <a:gridCol w="1780840">
                  <a:extLst>
                    <a:ext uri="{9D8B030D-6E8A-4147-A177-3AD203B41FA5}">
                      <a16:colId xmlns:a16="http://schemas.microsoft.com/office/drawing/2014/main" val="3272606736"/>
                    </a:ext>
                  </a:extLst>
                </a:gridCol>
                <a:gridCol w="1786949">
                  <a:extLst>
                    <a:ext uri="{9D8B030D-6E8A-4147-A177-3AD203B41FA5}">
                      <a16:colId xmlns:a16="http://schemas.microsoft.com/office/drawing/2014/main" val="990777835"/>
                    </a:ext>
                  </a:extLst>
                </a:gridCol>
                <a:gridCol w="1782876">
                  <a:extLst>
                    <a:ext uri="{9D8B030D-6E8A-4147-A177-3AD203B41FA5}">
                      <a16:colId xmlns:a16="http://schemas.microsoft.com/office/drawing/2014/main" val="3300543686"/>
                    </a:ext>
                  </a:extLst>
                </a:gridCol>
              </a:tblGrid>
              <a:tr h="163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85895"/>
                  </a:ext>
                </a:extLst>
              </a:tr>
              <a:tr h="1034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how to adapt to any measures enacted by the government to stop the spread of the virus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help with filling out grant forms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access to employee support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what grants/loans are available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WFH resources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2427576"/>
                  </a:ext>
                </a:extLst>
              </a:tr>
              <a:tr h="686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ways to access low cost loans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ways to get back up to full capacity again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how to access mental health support for me and my employees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 section to help employees on the website so they feel supported too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more advice on how my local council can help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8889248"/>
                  </a:ext>
                </a:extLst>
              </a:tr>
              <a:tr h="860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 detailed plan of what we can do/when we can do it in regard to opening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resources showing us where we can source PPE if needed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Safety at work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Middle man to other support available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returning back to work safely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0833520"/>
                  </a:ext>
                </a:extLst>
              </a:tr>
              <a:tr h="337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remodeling the business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how to keep clients and ourselves safe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help with rates etc.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continued online training courses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 help and advice - links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1588910"/>
                  </a:ext>
                </a:extLst>
              </a:tr>
              <a:tr h="337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contingency planning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staff management advice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how to move services online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8269933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BD098AE0-7314-41BF-B362-294475982805}"/>
              </a:ext>
            </a:extLst>
          </p:cNvPr>
          <p:cNvSpPr/>
          <p:nvPr/>
        </p:nvSpPr>
        <p:spPr>
          <a:xfrm>
            <a:off x="1316596" y="5728897"/>
            <a:ext cx="7272808" cy="854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100" i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website has some excellent information on it, but it needs to be categorized better and filters need to reduce the options not increase.</a:t>
            </a:r>
            <a:endParaRPr lang="en-GB" sz="110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100" i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10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100" i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site is very detailed. It’s presented in a friendly and very proactive manner that makes it easy to use.</a:t>
            </a:r>
            <a:endParaRPr lang="en-GB" sz="110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887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480" y="851338"/>
            <a:ext cx="9505056" cy="5890030"/>
          </a:xfrm>
        </p:spPr>
        <p:txBody>
          <a:bodyPr/>
          <a:lstStyle/>
          <a:p>
            <a:r>
              <a:rPr lang="en-GB"/>
              <a:t>Businesses are face the following challenges and opportunities at present:</a:t>
            </a:r>
          </a:p>
          <a:p>
            <a:r>
              <a:rPr lang="en-GB"/>
              <a:t> </a:t>
            </a:r>
          </a:p>
          <a:p>
            <a:r>
              <a:rPr lang="en-US" i="1"/>
              <a:t>“loss of income because of the lockdown”</a:t>
            </a:r>
            <a:endParaRPr lang="en-GB"/>
          </a:p>
          <a:p>
            <a:r>
              <a:rPr lang="en-US" i="1"/>
              <a:t>“having to adapt to more home working is a challenge”</a:t>
            </a:r>
            <a:endParaRPr lang="en-GB"/>
          </a:p>
          <a:p>
            <a:r>
              <a:rPr lang="en-GB"/>
              <a:t> </a:t>
            </a:r>
          </a:p>
          <a:p>
            <a:r>
              <a:rPr lang="en-GB" i="1"/>
              <a:t>“opportunity to replicate the business abroad”</a:t>
            </a:r>
            <a:endParaRPr lang="en-GB"/>
          </a:p>
          <a:p>
            <a:r>
              <a:rPr lang="en-US" i="1"/>
              <a:t>“more financial help is now on offer”</a:t>
            </a:r>
            <a:endParaRPr lang="en-GB"/>
          </a:p>
          <a:p>
            <a:pPr marL="11113"/>
            <a:endParaRPr lang="en-GB" sz="1400"/>
          </a:p>
          <a:p>
            <a:r>
              <a:rPr lang="en-GB"/>
              <a:t>Following general feedback and specific needs from the website is shared below:</a:t>
            </a:r>
          </a:p>
          <a:p>
            <a:r>
              <a:rPr lang="en-GB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“Support available to businesses, help with financials, funding info, protecting workforce” were mentioned when asking for services most interested from this website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“No industry menu, No social media links, lack of images, wordy website” were some of things mentioned as frustrations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“Better navigation, more visuals, improved search, forum, case studies” were suggested as improvements to this website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When asked how users expect to find this website they mentioned via google search, via gov.uk, online ad.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TV, Radio, Gov.uk websites, newspapers community forums were mentioned as channels to advertise this website. </a:t>
            </a:r>
          </a:p>
          <a:p>
            <a:pPr marL="11113"/>
            <a:endParaRPr lang="en-GB" sz="1400"/>
          </a:p>
          <a:p>
            <a:pPr marL="342900" indent="-342900">
              <a:buFont typeface="+mj-lt"/>
              <a:buAutoNum type="arabicPeriod"/>
            </a:pPr>
            <a:endParaRPr lang="en-GB" sz="1400"/>
          </a:p>
          <a:p>
            <a:pPr marL="342900" indent="-342900">
              <a:buFont typeface="+mj-lt"/>
              <a:buAutoNum type="arabicPeriod"/>
            </a:pPr>
            <a:endParaRPr lang="en-GB" sz="1400"/>
          </a:p>
          <a:p>
            <a:pPr marL="342900" indent="-342900">
              <a:buFont typeface="+mj-lt"/>
              <a:buAutoNum type="arabicPeriod"/>
            </a:pPr>
            <a:endParaRPr lang="en-GB" sz="1400"/>
          </a:p>
          <a:p>
            <a:endParaRPr lang="en-US" sz="1400" b="1"/>
          </a:p>
          <a:p>
            <a:endParaRPr lang="en-US" sz="1400" b="1"/>
          </a:p>
          <a:p>
            <a:endParaRPr lang="en-US" sz="1400" b="1"/>
          </a:p>
          <a:p>
            <a:endParaRPr lang="en-GB" sz="1400" b="1"/>
          </a:p>
        </p:txBody>
      </p:sp>
    </p:spTree>
    <p:extLst>
      <p:ext uri="{BB962C8B-B14F-4D97-AF65-F5344CB8AC3E}">
        <p14:creationId xmlns:p14="http://schemas.microsoft.com/office/powerpoint/2010/main" val="890986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solidFill>
                  <a:schemeClr val="tx1"/>
                </a:solidFill>
              </a:rPr>
              <a:t>Summary continued..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472" y="1124744"/>
            <a:ext cx="9505056" cy="5890030"/>
          </a:xfrm>
        </p:spPr>
        <p:txBody>
          <a:bodyPr/>
          <a:lstStyle/>
          <a:p>
            <a:r>
              <a:rPr lang="en-GB"/>
              <a:t>Search filter feedback: </a:t>
            </a:r>
          </a:p>
          <a:p>
            <a:r>
              <a:rPr lang="en-GB"/>
              <a:t> </a:t>
            </a:r>
          </a:p>
          <a:p>
            <a:r>
              <a:rPr lang="en-US" i="1"/>
              <a:t>“It’s easy to navigate, and once you tick you get the filtered result right away - no waiting around”</a:t>
            </a:r>
            <a:endParaRPr lang="en-GB"/>
          </a:p>
          <a:p>
            <a:r>
              <a:rPr lang="en-US" i="1"/>
              <a:t>“I expected to see a filter that also shows me support available to businesses depending of the sector and its size”</a:t>
            </a:r>
            <a:endParaRPr lang="en-GB"/>
          </a:p>
          <a:p>
            <a:r>
              <a:rPr lang="en-GB"/>
              <a:t> </a:t>
            </a:r>
          </a:p>
          <a:p>
            <a:r>
              <a:rPr lang="en-GB"/>
              <a:t>Filter by sector, size of business, business type, org offering service were mentioned as being missing </a:t>
            </a:r>
          </a:p>
          <a:p>
            <a:r>
              <a:rPr lang="en-GB"/>
              <a:t> </a:t>
            </a:r>
          </a:p>
          <a:p>
            <a:r>
              <a:rPr lang="en-GB"/>
              <a:t>Overall:</a:t>
            </a:r>
          </a:p>
          <a:p>
            <a:r>
              <a:rPr lang="en-GB"/>
              <a:t> </a:t>
            </a:r>
          </a:p>
          <a:p>
            <a:r>
              <a:rPr lang="en-US" i="1"/>
              <a:t>“The website has some excellent information on it, but it needs to be categorized better and filters need to reduce the options not increase”</a:t>
            </a:r>
            <a:endParaRPr lang="en-GB"/>
          </a:p>
          <a:p>
            <a:endParaRPr lang="en-US" i="1"/>
          </a:p>
          <a:p>
            <a:r>
              <a:rPr lang="en-GB"/>
              <a:t>“</a:t>
            </a:r>
            <a:r>
              <a:rPr lang="en-US" i="1"/>
              <a:t>The site is very detailed. It’s presented in a friendly and very proactive manner that makes it easy to use”</a:t>
            </a:r>
            <a:endParaRPr lang="en-GB"/>
          </a:p>
          <a:p>
            <a:pPr marL="11113"/>
            <a:endParaRPr lang="en-GB" sz="1400"/>
          </a:p>
          <a:p>
            <a:pPr marL="342900" indent="-342900">
              <a:buFont typeface="+mj-lt"/>
              <a:buAutoNum type="arabicPeriod"/>
            </a:pPr>
            <a:endParaRPr lang="en-GB" sz="1400"/>
          </a:p>
          <a:p>
            <a:pPr marL="342900" indent="-342900">
              <a:buFont typeface="+mj-lt"/>
              <a:buAutoNum type="arabicPeriod"/>
            </a:pPr>
            <a:endParaRPr lang="en-GB" sz="1400"/>
          </a:p>
          <a:p>
            <a:pPr marL="342900" indent="-342900">
              <a:buFont typeface="+mj-lt"/>
              <a:buAutoNum type="arabicPeriod"/>
            </a:pPr>
            <a:endParaRPr lang="en-GB" sz="1400"/>
          </a:p>
          <a:p>
            <a:endParaRPr lang="en-US" sz="1400" b="1"/>
          </a:p>
          <a:p>
            <a:endParaRPr lang="en-US" sz="1400" b="1"/>
          </a:p>
          <a:p>
            <a:endParaRPr lang="en-US" sz="1400" b="1"/>
          </a:p>
          <a:p>
            <a:endParaRPr lang="en-GB" sz="1400" b="1"/>
          </a:p>
        </p:txBody>
      </p:sp>
    </p:spTree>
    <p:extLst>
      <p:ext uri="{BB962C8B-B14F-4D97-AF65-F5344CB8AC3E}">
        <p14:creationId xmlns:p14="http://schemas.microsoft.com/office/powerpoint/2010/main" val="771804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906000" cy="706090"/>
          </a:xfrm>
        </p:spPr>
        <p:txBody>
          <a:bodyPr/>
          <a:lstStyle/>
          <a:p>
            <a:br>
              <a:rPr lang="en-GB" sz="3200">
                <a:solidFill>
                  <a:schemeClr val="tx1"/>
                </a:solidFill>
              </a:rPr>
            </a:br>
            <a:br>
              <a:rPr lang="en-GB" sz="3200">
                <a:solidFill>
                  <a:schemeClr val="tx1"/>
                </a:solidFill>
              </a:rPr>
            </a:br>
            <a:br>
              <a:rPr lang="en-GB" sz="3200">
                <a:solidFill>
                  <a:schemeClr val="tx1"/>
                </a:solidFill>
              </a:rPr>
            </a:br>
            <a:br>
              <a:rPr lang="en-GB" sz="3200">
                <a:solidFill>
                  <a:schemeClr val="tx1"/>
                </a:solidFill>
              </a:rPr>
            </a:br>
            <a:br>
              <a:rPr lang="en-GB" sz="3200">
                <a:solidFill>
                  <a:schemeClr val="tx1"/>
                </a:solidFill>
              </a:rPr>
            </a:br>
            <a:br>
              <a:rPr lang="en-GB" sz="3200">
                <a:solidFill>
                  <a:schemeClr val="tx1"/>
                </a:solidFill>
              </a:rPr>
            </a:br>
            <a:r>
              <a:rPr lang="en-GB" sz="320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8AE22-045D-5D48-B6B1-7A6473B1CF37}"/>
              </a:ext>
            </a:extLst>
          </p:cNvPr>
          <p:cNvSpPr txBox="1"/>
          <p:nvPr/>
        </p:nvSpPr>
        <p:spPr>
          <a:xfrm>
            <a:off x="141383" y="1038532"/>
            <a:ext cx="9361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 </a:t>
            </a:r>
          </a:p>
          <a:p>
            <a:endParaRPr lang="en-GB" sz="1200"/>
          </a:p>
          <a:p>
            <a:endParaRPr lang="en-GB" sz="1200"/>
          </a:p>
          <a:p>
            <a:endParaRPr lang="en-GB" sz="1200"/>
          </a:p>
          <a:p>
            <a:endParaRPr lang="en-GB" sz="1200"/>
          </a:p>
          <a:p>
            <a:endParaRPr lang="en-GB" sz="1200"/>
          </a:p>
          <a:p>
            <a:endParaRPr lang="en-GB" sz="1200"/>
          </a:p>
          <a:p>
            <a:endParaRPr lang="en-GB" sz="1200"/>
          </a:p>
          <a:p>
            <a:endParaRPr lang="en-GB" sz="1200"/>
          </a:p>
          <a:p>
            <a:endParaRPr lang="en-GB" sz="1200"/>
          </a:p>
          <a:p>
            <a:endParaRPr lang="en-GB" sz="1200"/>
          </a:p>
          <a:p>
            <a:endParaRPr lang="en-GB" sz="1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9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tx1"/>
                </a:solidFill>
              </a:rPr>
              <a:t>Who we tested with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7638"/>
            <a:ext cx="8915400" cy="470852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/>
              <a:t>9 Online un-moderated test sessions, with </a:t>
            </a:r>
            <a:r>
              <a:rPr lang="en-GB" sz="3200" err="1"/>
              <a:t>Userzoom</a:t>
            </a:r>
            <a:r>
              <a:rPr lang="en-GB" sz="3200"/>
              <a:t> panel, for usability testing</a:t>
            </a:r>
          </a:p>
          <a:p>
            <a:endParaRPr lang="en-GB" sz="32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/>
              <a:t>Male – 2  / Female – 7</a:t>
            </a:r>
          </a:p>
          <a:p>
            <a:endParaRPr lang="en-GB" sz="32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/>
              <a:t>Location: Scotland </a:t>
            </a:r>
          </a:p>
          <a:p>
            <a:endParaRPr lang="en-GB" sz="32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/>
              <a:t>20</a:t>
            </a:r>
            <a:r>
              <a:rPr lang="en-GB" sz="3200" baseline="30000"/>
              <a:t>th</a:t>
            </a:r>
            <a:r>
              <a:rPr lang="en-GB" sz="3200"/>
              <a:t> May – 25</a:t>
            </a:r>
            <a:r>
              <a:rPr lang="en-GB" sz="3200" baseline="30000"/>
              <a:t>th</a:t>
            </a:r>
            <a:r>
              <a:rPr lang="en-GB" sz="3200"/>
              <a:t> May 2020</a:t>
            </a:r>
            <a:br>
              <a:rPr lang="en-GB" sz="3200"/>
            </a:br>
            <a:endParaRPr lang="en-GB" sz="3200"/>
          </a:p>
          <a:p>
            <a:endParaRPr lang="en-GB" sz="2800"/>
          </a:p>
          <a:p>
            <a:endParaRPr lang="en-GB" sz="2800"/>
          </a:p>
          <a:p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282079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906000" cy="1143000"/>
          </a:xfrm>
        </p:spPr>
        <p:txBody>
          <a:bodyPr/>
          <a:lstStyle/>
          <a:p>
            <a:r>
              <a:rPr lang="en-GB" sz="3200">
                <a:solidFill>
                  <a:schemeClr val="tx1"/>
                </a:solidFill>
              </a:rPr>
              <a:t>What we were trying to find out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EFFC9E-026D-6540-8361-53FF8CDB64F9}"/>
              </a:ext>
            </a:extLst>
          </p:cNvPr>
          <p:cNvCxnSpPr/>
          <p:nvPr/>
        </p:nvCxnSpPr>
        <p:spPr>
          <a:xfrm>
            <a:off x="272480" y="908720"/>
            <a:ext cx="9361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048AE22-045D-5D48-B6B1-7A6473B1CF37}"/>
              </a:ext>
            </a:extLst>
          </p:cNvPr>
          <p:cNvSpPr txBox="1"/>
          <p:nvPr/>
        </p:nvSpPr>
        <p:spPr>
          <a:xfrm>
            <a:off x="272480" y="1514243"/>
            <a:ext cx="93610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We explored the following things: </a:t>
            </a:r>
          </a:p>
          <a:p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Users likes and dislikes about the homepage of </a:t>
            </a:r>
            <a:r>
              <a:rPr lang="en-GB" err="1"/>
              <a:t>findbusinesssupport.gov.scot</a:t>
            </a:r>
            <a:r>
              <a:rPr lang="en-GB"/>
              <a:t>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If they felt there was anything missing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Challenges and opportunities that the businesses are facing at present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Their views about this website – what are their needs of this website, their frustrations, improvements / suggestions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Feedback around search filters and how these can be improved </a:t>
            </a:r>
          </a:p>
          <a:p>
            <a:endParaRPr lang="en-GB"/>
          </a:p>
          <a:p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85750">
              <a:buFontTx/>
              <a:buChar char="-"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52086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tx1"/>
                </a:solidFill>
              </a:rPr>
              <a:t>FBS website – likes and dislikes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908720"/>
            <a:ext cx="8915400" cy="5674642"/>
          </a:xfrm>
        </p:spPr>
        <p:txBody>
          <a:bodyPr/>
          <a:lstStyle/>
          <a:p>
            <a:pPr marL="11113"/>
            <a:r>
              <a:rPr lang="en-GB" sz="2000"/>
              <a:t>When we asked the users about their likes and dislikes upon looking at the website following things were mentioned:</a:t>
            </a:r>
          </a:p>
          <a:p>
            <a:pPr marL="11113"/>
            <a:r>
              <a:rPr lang="en-GB" sz="2000"/>
              <a:t>	</a:t>
            </a:r>
            <a:r>
              <a:rPr lang="en-GB" b="1"/>
              <a:t>Top 3 likes </a:t>
            </a:r>
            <a:r>
              <a:rPr lang="en-GB"/>
              <a:t>				  </a:t>
            </a:r>
            <a:r>
              <a:rPr lang="en-GB" b="1"/>
              <a:t>Top 3 dislikes 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/>
          </a:p>
          <a:p>
            <a:pPr marL="342900" indent="-342900">
              <a:buFont typeface="+mj-lt"/>
              <a:buAutoNum type="arabicPeriod"/>
            </a:pPr>
            <a:endParaRPr lang="en-GB"/>
          </a:p>
          <a:p>
            <a:pPr marL="342900" indent="-342900">
              <a:buFont typeface="+mj-lt"/>
              <a:buAutoNum type="arabicPeriod"/>
            </a:pPr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985330E-4C58-4A40-8407-56889FE867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47598"/>
              </p:ext>
            </p:extLst>
          </p:nvPr>
        </p:nvGraphicFramePr>
        <p:xfrm>
          <a:off x="128464" y="2033766"/>
          <a:ext cx="4752527" cy="4641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814">
                  <a:extLst>
                    <a:ext uri="{9D8B030D-6E8A-4147-A177-3AD203B41FA5}">
                      <a16:colId xmlns:a16="http://schemas.microsoft.com/office/drawing/2014/main" val="2884569883"/>
                    </a:ext>
                  </a:extLst>
                </a:gridCol>
                <a:gridCol w="1583271">
                  <a:extLst>
                    <a:ext uri="{9D8B030D-6E8A-4147-A177-3AD203B41FA5}">
                      <a16:colId xmlns:a16="http://schemas.microsoft.com/office/drawing/2014/main" val="3764699475"/>
                    </a:ext>
                  </a:extLst>
                </a:gridCol>
                <a:gridCol w="1585442">
                  <a:extLst>
                    <a:ext uri="{9D8B030D-6E8A-4147-A177-3AD203B41FA5}">
                      <a16:colId xmlns:a16="http://schemas.microsoft.com/office/drawing/2014/main" val="2846025107"/>
                    </a:ext>
                  </a:extLst>
                </a:gridCol>
              </a:tblGrid>
              <a:tr h="302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2000122"/>
                  </a:ext>
                </a:extLst>
              </a:tr>
              <a:tr h="302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Concise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user friendly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Offers hope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1898720"/>
                  </a:ext>
                </a:extLst>
              </a:tr>
              <a:tr h="625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navigation text at the top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Authority behind the page eg partners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navigate, easy to read text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1582401"/>
                  </a:ext>
                </a:extLst>
              </a:tr>
              <a:tr h="625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depth of the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about us section was extremely detailed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being able to search for help on offer is very useful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4211474"/>
                  </a:ext>
                </a:extLst>
              </a:tr>
              <a:tr h="625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Knowing who is responsible for the website is useful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range of information available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presentation and layout is simple but effective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8390747"/>
                  </a:ext>
                </a:extLst>
              </a:tr>
              <a:tr h="625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information contained in one place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directness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support suggestions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491042"/>
                  </a:ext>
                </a:extLst>
              </a:tr>
              <a:tr h="302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footers at bottom of page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colours background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links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2840764"/>
                  </a:ext>
                </a:extLst>
              </a:tr>
              <a:tr h="302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Straight to the point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Colour scheme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Minimal navigation menu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1949073"/>
                  </a:ext>
                </a:extLst>
              </a:tr>
              <a:tr h="625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Seems trustworthy and professional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understand - plain English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Good design - good layout and uncluttered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3236457"/>
                  </a:ext>
                </a:extLst>
              </a:tr>
              <a:tr h="302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focused on Scottish business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quick to load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clear navigation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13671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E974630-2366-4DB4-B9B3-CC5731BE5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913428"/>
              </p:ext>
            </p:extLst>
          </p:nvPr>
        </p:nvGraphicFramePr>
        <p:xfrm>
          <a:off x="5025008" y="2051719"/>
          <a:ext cx="4752527" cy="4624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985">
                  <a:extLst>
                    <a:ext uri="{9D8B030D-6E8A-4147-A177-3AD203B41FA5}">
                      <a16:colId xmlns:a16="http://schemas.microsoft.com/office/drawing/2014/main" val="3653408920"/>
                    </a:ext>
                  </a:extLst>
                </a:gridCol>
                <a:gridCol w="1586528">
                  <a:extLst>
                    <a:ext uri="{9D8B030D-6E8A-4147-A177-3AD203B41FA5}">
                      <a16:colId xmlns:a16="http://schemas.microsoft.com/office/drawing/2014/main" val="2384311071"/>
                    </a:ext>
                  </a:extLst>
                </a:gridCol>
                <a:gridCol w="1580014">
                  <a:extLst>
                    <a:ext uri="{9D8B030D-6E8A-4147-A177-3AD203B41FA5}">
                      <a16:colId xmlns:a16="http://schemas.microsoft.com/office/drawing/2014/main" val="2519810915"/>
                    </a:ext>
                  </a:extLst>
                </a:gridCol>
              </a:tblGrid>
              <a:tr h="376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4128253"/>
                  </a:ext>
                </a:extLst>
              </a:tr>
              <a:tr h="376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repetitive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old fashioned design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1763246"/>
                  </a:ext>
                </a:extLst>
              </a:tr>
              <a:tr h="779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information on the site was a little too brief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parterships could have been displayed at the top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and the colour was a little bland. more images.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5496756"/>
                  </a:ext>
                </a:extLst>
              </a:tr>
              <a:tr h="376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 social media links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 forum which would be useful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 business case studies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0930458"/>
                  </a:ext>
                </a:extLst>
              </a:tr>
              <a:tr h="779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takes a while to navigate to main links at bottom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could do with more pictures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better font used on links at top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4501571"/>
                  </a:ext>
                </a:extLst>
              </a:tr>
              <a:tr h="376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It’s a bit wordy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bland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 exciting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431020"/>
                  </a:ext>
                </a:extLst>
              </a:tr>
              <a:tr h="1181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menu to include different industry sectors rather than having to use search bar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homepage eye-catching but other pages look like a dull directory - no harm to improve with photos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Needs more videos, or at least one video to explain the site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0082390"/>
                  </a:ext>
                </a:extLst>
              </a:tr>
              <a:tr h="376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very text heavy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rather dry content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generic image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2936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834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tx1"/>
                </a:solidFill>
              </a:rPr>
              <a:t>Challenges and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908720"/>
            <a:ext cx="8915400" cy="5674642"/>
          </a:xfrm>
        </p:spPr>
        <p:txBody>
          <a:bodyPr/>
          <a:lstStyle/>
          <a:p>
            <a:pPr marL="11113"/>
            <a:r>
              <a:rPr lang="en-GB" sz="2000"/>
              <a:t>When we asked the users about their </a:t>
            </a:r>
            <a:r>
              <a:rPr lang="en-GB" sz="2000" u="sng"/>
              <a:t>challenges</a:t>
            </a:r>
            <a:r>
              <a:rPr lang="en-GB" sz="2000"/>
              <a:t> at present, following things were mentioned: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/>
          </a:p>
          <a:p>
            <a:pPr marL="342900" indent="-342900">
              <a:buFont typeface="+mj-lt"/>
              <a:buAutoNum type="arabicPeriod"/>
            </a:pPr>
            <a:endParaRPr lang="en-GB"/>
          </a:p>
          <a:p>
            <a:pPr marL="342900" indent="-342900">
              <a:buFont typeface="+mj-lt"/>
              <a:buAutoNum type="arabicPeriod"/>
            </a:pPr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A204D2-6CD4-481C-BB12-F62A52FB9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041316"/>
              </p:ext>
            </p:extLst>
          </p:nvPr>
        </p:nvGraphicFramePr>
        <p:xfrm>
          <a:off x="632520" y="1556792"/>
          <a:ext cx="8496944" cy="5274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195">
                  <a:extLst>
                    <a:ext uri="{9D8B030D-6E8A-4147-A177-3AD203B41FA5}">
                      <a16:colId xmlns:a16="http://schemas.microsoft.com/office/drawing/2014/main" val="3597907428"/>
                    </a:ext>
                  </a:extLst>
                </a:gridCol>
                <a:gridCol w="1705017">
                  <a:extLst>
                    <a:ext uri="{9D8B030D-6E8A-4147-A177-3AD203B41FA5}">
                      <a16:colId xmlns:a16="http://schemas.microsoft.com/office/drawing/2014/main" val="934970215"/>
                    </a:ext>
                  </a:extLst>
                </a:gridCol>
                <a:gridCol w="1709870">
                  <a:extLst>
                    <a:ext uri="{9D8B030D-6E8A-4147-A177-3AD203B41FA5}">
                      <a16:colId xmlns:a16="http://schemas.microsoft.com/office/drawing/2014/main" val="3896810398"/>
                    </a:ext>
                  </a:extLst>
                </a:gridCol>
                <a:gridCol w="1704046">
                  <a:extLst>
                    <a:ext uri="{9D8B030D-6E8A-4147-A177-3AD203B41FA5}">
                      <a16:colId xmlns:a16="http://schemas.microsoft.com/office/drawing/2014/main" val="478398540"/>
                    </a:ext>
                  </a:extLst>
                </a:gridCol>
                <a:gridCol w="1678816">
                  <a:extLst>
                    <a:ext uri="{9D8B030D-6E8A-4147-A177-3AD203B41FA5}">
                      <a16:colId xmlns:a16="http://schemas.microsoft.com/office/drawing/2014/main" val="143795069"/>
                    </a:ext>
                  </a:extLst>
                </a:gridCol>
              </a:tblGrid>
              <a:tr h="163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extLst>
                  <a:ext uri="{0D108BD9-81ED-4DB2-BD59-A6C34878D82A}">
                    <a16:rowId xmlns:a16="http://schemas.microsoft.com/office/drawing/2014/main" val="3583021792"/>
                  </a:ext>
                </a:extLst>
              </a:tr>
              <a:tr h="497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loss of income because of the lockdown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 expenses even if the business is closed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competitively from big companies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extLst>
                  <a:ext uri="{0D108BD9-81ED-4DB2-BD59-A6C34878D82A}">
                    <a16:rowId xmlns:a16="http://schemas.microsoft.com/office/drawing/2014/main" val="2800097522"/>
                  </a:ext>
                </a:extLst>
              </a:tr>
              <a:tr h="328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Finding work is primary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paying bills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paying suppliers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keeping my self safe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extLst>
                  <a:ext uri="{0D108BD9-81ED-4DB2-BD59-A6C34878D82A}">
                    <a16:rowId xmlns:a16="http://schemas.microsoft.com/office/drawing/2014/main" val="2054540587"/>
                  </a:ext>
                </a:extLst>
              </a:tr>
              <a:tr h="1005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copying with the corona virus including maintaining social distancing in the workplace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employees turning up for work has been cut due to illness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having to adapt to more home working is a challenge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 high turnover of staff due to Brexit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staying afloat and solvent in these trying times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extLst>
                  <a:ext uri="{0D108BD9-81ED-4DB2-BD59-A6C34878D82A}">
                    <a16:rowId xmlns:a16="http://schemas.microsoft.com/office/drawing/2014/main" val="2560205447"/>
                  </a:ext>
                </a:extLst>
              </a:tr>
              <a:tr h="497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Being able to work with colleagues face-to-face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Getting work done by contractors and traders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Being able to buy and sell property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extLst>
                  <a:ext uri="{0D108BD9-81ED-4DB2-BD59-A6C34878D82A}">
                    <a16:rowId xmlns:a16="http://schemas.microsoft.com/office/drawing/2014/main" val="464467413"/>
                  </a:ext>
                </a:extLst>
              </a:tr>
              <a:tr h="328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logistics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cash flow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unclear re-opening information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staff retention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extLst>
                  <a:ext uri="{0D108BD9-81ED-4DB2-BD59-A6C34878D82A}">
                    <a16:rowId xmlns:a16="http://schemas.microsoft.com/office/drawing/2014/main" val="1727474187"/>
                  </a:ext>
                </a:extLst>
              </a:tr>
              <a:tr h="328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clients on board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technology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meeting time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strategy time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budgets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extLst>
                  <a:ext uri="{0D108BD9-81ED-4DB2-BD59-A6C34878D82A}">
                    <a16:rowId xmlns:a16="http://schemas.microsoft.com/office/drawing/2014/main" val="3777928185"/>
                  </a:ext>
                </a:extLst>
              </a:tr>
              <a:tr h="33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Lack of funding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Human resource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a lot of customers spending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extLst>
                  <a:ext uri="{0D108BD9-81ED-4DB2-BD59-A6C34878D82A}">
                    <a16:rowId xmlns:a16="http://schemas.microsoft.com/office/drawing/2014/main" val="3332524858"/>
                  </a:ext>
                </a:extLst>
              </a:tr>
              <a:tr h="1005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wanting to start up in tourism, so the virus has put our plans on hold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sure on rates - what will happen after virus as zero rated at moment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knowing where to get help with start up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being able to get resources as businesses are closed for example - trying to set up B&amp;B/holiday let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extLst>
                  <a:ext uri="{0D108BD9-81ED-4DB2-BD59-A6C34878D82A}">
                    <a16:rowId xmlns:a16="http://schemas.microsoft.com/office/drawing/2014/main" val="2953429025"/>
                  </a:ext>
                </a:extLst>
              </a:tr>
              <a:tr h="328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virus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employment strategy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integration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digital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security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87" marR="66587" marT="0" marB="0"/>
                </a:tc>
                <a:extLst>
                  <a:ext uri="{0D108BD9-81ED-4DB2-BD59-A6C34878D82A}">
                    <a16:rowId xmlns:a16="http://schemas.microsoft.com/office/drawing/2014/main" val="367307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970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tx1"/>
                </a:solidFill>
              </a:rPr>
              <a:t>Challenges and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908720"/>
            <a:ext cx="8915400" cy="5674642"/>
          </a:xfrm>
        </p:spPr>
        <p:txBody>
          <a:bodyPr/>
          <a:lstStyle/>
          <a:p>
            <a:pPr marL="11113"/>
            <a:r>
              <a:rPr lang="en-GB" sz="2000"/>
              <a:t>When we asked the users about the </a:t>
            </a:r>
            <a:r>
              <a:rPr lang="en-GB" sz="2000" u="sng"/>
              <a:t>opportunities</a:t>
            </a:r>
            <a:r>
              <a:rPr lang="en-GB" sz="2000"/>
              <a:t> at present, following things were mentioned: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/>
          </a:p>
          <a:p>
            <a:pPr marL="342900" indent="-342900">
              <a:buFont typeface="+mj-lt"/>
              <a:buAutoNum type="arabicPeriod"/>
            </a:pPr>
            <a:endParaRPr lang="en-GB"/>
          </a:p>
          <a:p>
            <a:pPr marL="342900" indent="-342900">
              <a:buFont typeface="+mj-lt"/>
              <a:buAutoNum type="arabicPeriod"/>
            </a:pPr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DBE0AF4-1C53-4FB8-88AF-BC8DAC56E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6287"/>
              </p:ext>
            </p:extLst>
          </p:nvPr>
        </p:nvGraphicFramePr>
        <p:xfrm>
          <a:off x="416496" y="1556792"/>
          <a:ext cx="8915400" cy="5225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94">
                  <a:extLst>
                    <a:ext uri="{9D8B030D-6E8A-4147-A177-3AD203B41FA5}">
                      <a16:colId xmlns:a16="http://schemas.microsoft.com/office/drawing/2014/main" val="1665998166"/>
                    </a:ext>
                  </a:extLst>
                </a:gridCol>
                <a:gridCol w="1771676">
                  <a:extLst>
                    <a:ext uri="{9D8B030D-6E8A-4147-A177-3AD203B41FA5}">
                      <a16:colId xmlns:a16="http://schemas.microsoft.com/office/drawing/2014/main" val="4172885295"/>
                    </a:ext>
                  </a:extLst>
                </a:gridCol>
                <a:gridCol w="1778803">
                  <a:extLst>
                    <a:ext uri="{9D8B030D-6E8A-4147-A177-3AD203B41FA5}">
                      <a16:colId xmlns:a16="http://schemas.microsoft.com/office/drawing/2014/main" val="3422193447"/>
                    </a:ext>
                  </a:extLst>
                </a:gridCol>
                <a:gridCol w="1798150">
                  <a:extLst>
                    <a:ext uri="{9D8B030D-6E8A-4147-A177-3AD203B41FA5}">
                      <a16:colId xmlns:a16="http://schemas.microsoft.com/office/drawing/2014/main" val="648488274"/>
                    </a:ext>
                  </a:extLst>
                </a:gridCol>
                <a:gridCol w="1782877">
                  <a:extLst>
                    <a:ext uri="{9D8B030D-6E8A-4147-A177-3AD203B41FA5}">
                      <a16:colId xmlns:a16="http://schemas.microsoft.com/office/drawing/2014/main" val="33195721"/>
                    </a:ext>
                  </a:extLst>
                </a:gridCol>
              </a:tblGrid>
              <a:tr h="223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9712293"/>
                  </a:ext>
                </a:extLst>
              </a:tr>
              <a:tr h="462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opportunity to replicate the business abroad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support available to businesses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9417421"/>
                  </a:ext>
                </a:extLst>
              </a:tr>
              <a:tr h="462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more opportunites to work in different ways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opportunity to move into different sectors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establishing new relationships in business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1832382"/>
                  </a:ext>
                </a:extLst>
              </a:tr>
              <a:tr h="701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business opportunities due to the corona virus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more financial help is now on offer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you can get help with loans which makes them easier to apply for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there is the opportunity to expand or go into new markets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government in the UK helps with wages with means less chances of redundancies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5785982"/>
                  </a:ext>
                </a:extLst>
              </a:tr>
              <a:tr h="1179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bouncing back strong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employee loyalty by keeping them employed during this time when we didn’t have to and are loosing money because of it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gaining business from how we’ve been operating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180065"/>
                  </a:ext>
                </a:extLst>
              </a:tr>
              <a:tr h="223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concepts due to virus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training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team members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communication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more time for analysis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6294992"/>
                  </a:ext>
                </a:extLst>
              </a:tr>
              <a:tr h="223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Online sales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Social media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video marketing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554799"/>
                  </a:ext>
                </a:extLst>
              </a:tr>
              <a:tr h="781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time to get organised before holiday season starts again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time to think things through properly and seeking out our options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looking into funding help - virus is buying us time in that respect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7595481"/>
                  </a:ext>
                </a:extLst>
              </a:tr>
              <a:tr h="223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markets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customers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finding new efficiencies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reducing overheads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ways of operating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921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771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tx1"/>
                </a:solidFill>
              </a:rPr>
              <a:t>Feedback about the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908720"/>
            <a:ext cx="8915400" cy="5674642"/>
          </a:xfrm>
        </p:spPr>
        <p:txBody>
          <a:bodyPr/>
          <a:lstStyle/>
          <a:p>
            <a:pPr marL="11113"/>
            <a:r>
              <a:rPr lang="en-US" sz="2000"/>
              <a:t>What do you need from this website during the lock down restrictions?</a:t>
            </a:r>
            <a:endParaRPr lang="en-US" i="1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/>
          </a:p>
          <a:p>
            <a:pPr marL="342900" indent="-342900">
              <a:buFont typeface="+mj-lt"/>
              <a:buAutoNum type="arabicPeriod"/>
            </a:pPr>
            <a:endParaRPr lang="en-GB"/>
          </a:p>
          <a:p>
            <a:pPr marL="342900" indent="-342900">
              <a:buFont typeface="+mj-lt"/>
              <a:buAutoNum type="arabicPeriod"/>
            </a:pPr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C72EBDB-D318-4722-A619-69812E4716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832758"/>
              </p:ext>
            </p:extLst>
          </p:nvPr>
        </p:nvGraphicFramePr>
        <p:xfrm>
          <a:off x="632520" y="1419582"/>
          <a:ext cx="8496944" cy="5163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017">
                  <a:extLst>
                    <a:ext uri="{9D8B030D-6E8A-4147-A177-3AD203B41FA5}">
                      <a16:colId xmlns:a16="http://schemas.microsoft.com/office/drawing/2014/main" val="3683321914"/>
                    </a:ext>
                  </a:extLst>
                </a:gridCol>
                <a:gridCol w="1692402">
                  <a:extLst>
                    <a:ext uri="{9D8B030D-6E8A-4147-A177-3AD203B41FA5}">
                      <a16:colId xmlns:a16="http://schemas.microsoft.com/office/drawing/2014/main" val="3490295519"/>
                    </a:ext>
                  </a:extLst>
                </a:gridCol>
                <a:gridCol w="1700165">
                  <a:extLst>
                    <a:ext uri="{9D8B030D-6E8A-4147-A177-3AD203B41FA5}">
                      <a16:colId xmlns:a16="http://schemas.microsoft.com/office/drawing/2014/main" val="242696793"/>
                    </a:ext>
                  </a:extLst>
                </a:gridCol>
                <a:gridCol w="1705017">
                  <a:extLst>
                    <a:ext uri="{9D8B030D-6E8A-4147-A177-3AD203B41FA5}">
                      <a16:colId xmlns:a16="http://schemas.microsoft.com/office/drawing/2014/main" val="2626664740"/>
                    </a:ext>
                  </a:extLst>
                </a:gridCol>
                <a:gridCol w="1694343">
                  <a:extLst>
                    <a:ext uri="{9D8B030D-6E8A-4147-A177-3AD203B41FA5}">
                      <a16:colId xmlns:a16="http://schemas.microsoft.com/office/drawing/2014/main" val="463450789"/>
                    </a:ext>
                  </a:extLst>
                </a:gridCol>
              </a:tblGrid>
              <a:tr h="224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762894"/>
                  </a:ext>
                </a:extLst>
              </a:tr>
              <a:tr h="705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 tell me exactly which kind of support I can get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How to benefit from the support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Information about funding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4206393"/>
                  </a:ext>
                </a:extLst>
              </a:tr>
              <a:tr h="705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 good source of information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support in what grants are available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support about furlough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coronavirus support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local support from partners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2143069"/>
                  </a:ext>
                </a:extLst>
              </a:tr>
              <a:tr h="945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guidelines on how to ensure safety at work for employees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access to loans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knowledge of the furlough scheme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guidance on any tax breaks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guidance on when the corona virus pandemic is likely to end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8223100"/>
                  </a:ext>
                </a:extLst>
              </a:tr>
              <a:tr h="465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where to go for information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how to apply for support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clear messages about re-opening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5383698"/>
                  </a:ext>
                </a:extLst>
              </a:tr>
              <a:tr h="224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advice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support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links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contacts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right to decide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6539472"/>
                  </a:ext>
                </a:extLst>
              </a:tr>
              <a:tr h="1426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 support to advise on business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links to organise ourselves - e.g. setting up a business plan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possible funding to help with starting our business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information about rates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any help going forward if the start up fails because the virus lasts longer or there is a 2nd peak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2363609"/>
                  </a:ext>
                </a:extLst>
              </a:tr>
              <a:tr h="465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specific support for my sector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advice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guidance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community forum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err="1">
                          <a:effectLst/>
                        </a:rPr>
                        <a:t>q&amp;a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1916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942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tx1"/>
                </a:solidFill>
              </a:rPr>
              <a:t>Feedback about the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908720"/>
            <a:ext cx="8915400" cy="5674642"/>
          </a:xfrm>
        </p:spPr>
        <p:txBody>
          <a:bodyPr/>
          <a:lstStyle/>
          <a:p>
            <a:pPr marL="11113"/>
            <a:r>
              <a:rPr lang="en-US" sz="2000"/>
              <a:t>What services are you most interested in on this website?</a:t>
            </a:r>
            <a:endParaRPr lang="en-GB" sz="200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/>
          </a:p>
          <a:p>
            <a:pPr marL="342900" indent="-342900">
              <a:buFont typeface="+mj-lt"/>
              <a:buAutoNum type="arabicPeriod"/>
            </a:pPr>
            <a:endParaRPr lang="en-GB"/>
          </a:p>
          <a:p>
            <a:pPr marL="342900" indent="-342900">
              <a:buFont typeface="+mj-lt"/>
              <a:buAutoNum type="arabicPeriod"/>
            </a:pPr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113B80E-1440-46AD-B707-4DC32EB27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566509"/>
              </p:ext>
            </p:extLst>
          </p:nvPr>
        </p:nvGraphicFramePr>
        <p:xfrm>
          <a:off x="560512" y="1418899"/>
          <a:ext cx="8850188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846">
                  <a:extLst>
                    <a:ext uri="{9D8B030D-6E8A-4147-A177-3AD203B41FA5}">
                      <a16:colId xmlns:a16="http://schemas.microsoft.com/office/drawing/2014/main" val="1459570316"/>
                    </a:ext>
                  </a:extLst>
                </a:gridCol>
                <a:gridCol w="1764782">
                  <a:extLst>
                    <a:ext uri="{9D8B030D-6E8A-4147-A177-3AD203B41FA5}">
                      <a16:colId xmlns:a16="http://schemas.microsoft.com/office/drawing/2014/main" val="2865186144"/>
                    </a:ext>
                  </a:extLst>
                </a:gridCol>
                <a:gridCol w="1765792">
                  <a:extLst>
                    <a:ext uri="{9D8B030D-6E8A-4147-A177-3AD203B41FA5}">
                      <a16:colId xmlns:a16="http://schemas.microsoft.com/office/drawing/2014/main" val="1350104360"/>
                    </a:ext>
                  </a:extLst>
                </a:gridCol>
                <a:gridCol w="1776911">
                  <a:extLst>
                    <a:ext uri="{9D8B030D-6E8A-4147-A177-3AD203B41FA5}">
                      <a16:colId xmlns:a16="http://schemas.microsoft.com/office/drawing/2014/main" val="1308201038"/>
                    </a:ext>
                  </a:extLst>
                </a:gridCol>
                <a:gridCol w="1771857">
                  <a:extLst>
                    <a:ext uri="{9D8B030D-6E8A-4147-A177-3AD203B41FA5}">
                      <a16:colId xmlns:a16="http://schemas.microsoft.com/office/drawing/2014/main" val="244605650"/>
                    </a:ext>
                  </a:extLst>
                </a:gridCol>
              </a:tblGrid>
              <a:tr h="293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4744176"/>
                  </a:ext>
                </a:extLst>
              </a:tr>
              <a:tr h="919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Enquiries window to ask my questions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support available to help businesses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 the information in one place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Help with financials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Funding information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3065432"/>
                  </a:ext>
                </a:extLst>
              </a:tr>
              <a:tr h="606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sourcing finance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business insurance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protecting workforce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industry sector support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travelling abroad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563415"/>
                  </a:ext>
                </a:extLst>
              </a:tr>
              <a:tr h="919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ability to search for help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latest advice pertaining to the Corona virus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access to loans and grants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advice on foreign travel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busness tips to keep our business going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367797"/>
                  </a:ext>
                </a:extLst>
              </a:tr>
              <a:tr h="919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support for businesses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who are they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how they came about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testimonials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relationship between you and them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6084007"/>
                  </a:ext>
                </a:extLst>
              </a:tr>
              <a:tr h="1232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startup information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business funding for start ups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virus advice for preparing our business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networking to get advice from people already in the industry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online courses (free preferably)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7713373"/>
                  </a:ext>
                </a:extLst>
              </a:tr>
              <a:tr h="293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general advice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specific advice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knowledge bank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q&amp;a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community forum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895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962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tx1"/>
                </a:solidFill>
              </a:rPr>
              <a:t>Feedback about the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908720"/>
            <a:ext cx="8915400" cy="5674642"/>
          </a:xfrm>
        </p:spPr>
        <p:txBody>
          <a:bodyPr/>
          <a:lstStyle/>
          <a:p>
            <a:pPr marL="11113"/>
            <a:r>
              <a:rPr lang="en-US" sz="2000"/>
              <a:t>What are your frustrations with this website? </a:t>
            </a:r>
            <a:endParaRPr lang="en-GB"/>
          </a:p>
          <a:p>
            <a:pPr marL="342900" indent="-342900">
              <a:buFont typeface="+mj-lt"/>
              <a:buAutoNum type="arabicPeriod"/>
            </a:pPr>
            <a:endParaRPr lang="en-GB"/>
          </a:p>
          <a:p>
            <a:pPr marL="342900" indent="-342900">
              <a:buFont typeface="+mj-lt"/>
              <a:buAutoNum type="arabicPeriod"/>
            </a:pPr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B3818B-6ECA-4342-833A-3F6ACF838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783332"/>
              </p:ext>
            </p:extLst>
          </p:nvPr>
        </p:nvGraphicFramePr>
        <p:xfrm>
          <a:off x="560512" y="1452678"/>
          <a:ext cx="8712968" cy="5288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326">
                  <a:extLst>
                    <a:ext uri="{9D8B030D-6E8A-4147-A177-3AD203B41FA5}">
                      <a16:colId xmlns:a16="http://schemas.microsoft.com/office/drawing/2014/main" val="2800260651"/>
                    </a:ext>
                  </a:extLst>
                </a:gridCol>
                <a:gridCol w="1738414">
                  <a:extLst>
                    <a:ext uri="{9D8B030D-6E8A-4147-A177-3AD203B41FA5}">
                      <a16:colId xmlns:a16="http://schemas.microsoft.com/office/drawing/2014/main" val="34757468"/>
                    </a:ext>
                  </a:extLst>
                </a:gridCol>
                <a:gridCol w="1737419">
                  <a:extLst>
                    <a:ext uri="{9D8B030D-6E8A-4147-A177-3AD203B41FA5}">
                      <a16:colId xmlns:a16="http://schemas.microsoft.com/office/drawing/2014/main" val="621180633"/>
                    </a:ext>
                  </a:extLst>
                </a:gridCol>
                <a:gridCol w="1745380">
                  <a:extLst>
                    <a:ext uri="{9D8B030D-6E8A-4147-A177-3AD203B41FA5}">
                      <a16:colId xmlns:a16="http://schemas.microsoft.com/office/drawing/2014/main" val="2127701872"/>
                    </a:ext>
                  </a:extLst>
                </a:gridCol>
                <a:gridCol w="1735429">
                  <a:extLst>
                    <a:ext uri="{9D8B030D-6E8A-4147-A177-3AD203B41FA5}">
                      <a16:colId xmlns:a16="http://schemas.microsoft.com/office/drawing/2014/main" val="297242230"/>
                    </a:ext>
                  </a:extLst>
                </a:gridCol>
              </a:tblGrid>
              <a:tr h="228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2071319"/>
                  </a:ext>
                </a:extLst>
              </a:tr>
              <a:tr h="1207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information on how to benefit from the support might not be clear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 bit wordy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links actually take you to another website - so the website its like a gateway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Bland colors- not exciting to look at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 wouldn’t call it a frustration, but there was a lack of any colour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0403886"/>
                  </a:ext>
                </a:extLst>
              </a:tr>
              <a:tr h="963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 can take a few too many clicks to get the information you need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too many external links to other gov websites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once you get past the front screen it can be difficult to navigate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needs industry menu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more ’stories’ of how the site has helped people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7897718"/>
                  </a:ext>
                </a:extLst>
              </a:tr>
              <a:tr h="1207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 social media links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 forum for users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 chat function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advice only being available if the you call between 8:30am and 5:30pm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quite text heavy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9724622"/>
                  </a:ext>
                </a:extLst>
              </a:tr>
              <a:tr h="71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It’s not distinctive with the set paragraphs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lack of reviews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 pictures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clear cut regarding each topic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same font used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3985951"/>
                  </a:ext>
                </a:extLst>
              </a:tr>
              <a:tr h="963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lack of ’personality’ - needs to be more interactive with videos etc.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generic images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very focused on virus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categories seem quite limited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search is basic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2214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699945"/>
      </p:ext>
    </p:extLst>
  </p:cSld>
  <p:clrMapOvr>
    <a:masterClrMapping/>
  </p:clrMapOvr>
</p:sld>
</file>

<file path=ppt/theme/theme1.xml><?xml version="1.0" encoding="utf-8"?>
<a:theme xmlns:a="http://schemas.openxmlformats.org/drawingml/2006/main" name="1_sdi template">
  <a:themeElements>
    <a:clrScheme name="1_sdi templat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sdi template">
      <a:majorFont>
        <a:latin typeface="Arial"/>
        <a:ea typeface="MS PGothic"/>
        <a:cs typeface="Arial"/>
      </a:majorFont>
      <a:minorFont>
        <a:latin typeface="Arial"/>
        <a:ea typeface="MS PGothic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di templat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di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di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er Research 2017 - Screenshot on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D45AEB09696B4EA516F306332D0663" ma:contentTypeVersion="15" ma:contentTypeDescription="Create a new document." ma:contentTypeScope="" ma:versionID="17c674f168b82a9c7784790953073d51">
  <xsd:schema xmlns:xsd="http://www.w3.org/2001/XMLSchema" xmlns:xs="http://www.w3.org/2001/XMLSchema" xmlns:p="http://schemas.microsoft.com/office/2006/metadata/properties" xmlns:ns1="6db2c8f2-fe83-4eb7-aef3-51a35d5deb60" xmlns:ns3="5c0236c5-800f-4186-8dff-7b2f080b9de5" targetNamespace="http://schemas.microsoft.com/office/2006/metadata/properties" ma:root="true" ma:fieldsID="dfc4c0cea19d9ecc23ed3b0ff38e7bce" ns1:_="" ns3:_="">
    <xsd:import namespace="6db2c8f2-fe83-4eb7-aef3-51a35d5deb60"/>
    <xsd:import namespace="5c0236c5-800f-4186-8dff-7b2f080b9de5"/>
    <xsd:element name="properties">
      <xsd:complexType>
        <xsd:sequence>
          <xsd:element name="documentManagement">
            <xsd:complexType>
              <xsd:all>
                <xsd:element ref="ns1:Research_x0020_Tags" minOccurs="0"/>
                <xsd:element ref="ns1:Presentation" minOccurs="0"/>
                <xsd:element ref="ns1:Link" minOccurs="0"/>
                <xsd:element ref="ns1:_Flow_SignoffStatus" minOccurs="0"/>
                <xsd:element ref="ns1:MediaServiceMetadata" minOccurs="0"/>
                <xsd:element ref="ns1:MediaServiceFastMetadata" minOccurs="0"/>
                <xsd:element ref="ns1:MediaServiceAutoTags" minOccurs="0"/>
                <xsd:element ref="ns1:MediaServiceOCR" minOccurs="0"/>
                <xsd:element ref="ns1:MediaServiceDateTaken" minOccurs="0"/>
                <xsd:element ref="ns1:MediaServiceLocation" minOccurs="0"/>
                <xsd:element ref="ns3:SharedWithUsers" minOccurs="0"/>
                <xsd:element ref="ns3:SharedWithDetails" minOccurs="0"/>
                <xsd:element ref="ns1:MediaServiceGenerationTime" minOccurs="0"/>
                <xsd:element ref="ns1:MediaServiceEventHashCode" minOccurs="0"/>
                <xsd:element ref="ns1:CR_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b2c8f2-fe83-4eb7-aef3-51a35d5deb60" elementFormDefault="qualified">
    <xsd:import namespace="http://schemas.microsoft.com/office/2006/documentManagement/types"/>
    <xsd:import namespace="http://schemas.microsoft.com/office/infopath/2007/PartnerControls"/>
    <xsd:element name="Research_x0020_Tags" ma:index="0" nillable="true" ma:displayName="Tags" ma:indexed="true" ma:internalName="Research_x0020_Tags">
      <xsd:simpleType>
        <xsd:restriction base="dms:Text">
          <xsd:maxLength value="255"/>
        </xsd:restriction>
      </xsd:simpleType>
    </xsd:element>
    <xsd:element name="Presentation" ma:index="1" nillable="true" ma:displayName="Presentation" ma:default="0" ma:format="Dropdown" ma:indexed="true" ma:internalName="Presentation">
      <xsd:simpleType>
        <xsd:restriction base="dms:Boolean"/>
      </xsd:simpleType>
    </xsd:element>
    <xsd:element name="Link" ma:index="4" nillable="true" ma:displayName="Link" ma:description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Flow_SignoffStatus" ma:index="5" nillable="true" ma:displayName="Sign-off status" ma:internalName="_x0024_Resources_x003a_core_x002c_Signoff_Status_x003b_">
      <xsd:simpleType>
        <xsd:restriction base="dms:Text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CR_DocType" ma:index="22" nillable="true" ma:displayName="CR_DocType" ma:description="Type of file" ma:format="Dropdown" ma:internalName="CR_DocType">
      <xsd:simpleType>
        <xsd:restriction base="dms:Choice">
          <xsd:enumeration value="Results Presentation"/>
          <xsd:enumeration value="OneNote"/>
          <xsd:enumeration value="Test Session Docs"/>
          <xsd:enumeration value="Admin"/>
          <xsd:enumeration value="O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236c5-800f-4186-8dff-7b2f080b9de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6db2c8f2-fe83-4eb7-aef3-51a35d5deb60" xsi:nil="true"/>
    <Research_x0020_Tags xmlns="6db2c8f2-fe83-4eb7-aef3-51a35d5deb60" xsi:nil="true"/>
    <Presentation xmlns="6db2c8f2-fe83-4eb7-aef3-51a35d5deb60">false</Presentation>
    <Link xmlns="6db2c8f2-fe83-4eb7-aef3-51a35d5deb60">
      <Url xsi:nil="true"/>
      <Description xsi:nil="true"/>
    </Link>
    <CR_DocType xmlns="6db2c8f2-fe83-4eb7-aef3-51a35d5deb6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AB62A5-AAD1-4550-96C4-2C96376866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b2c8f2-fe83-4eb7-aef3-51a35d5deb60"/>
    <ds:schemaRef ds:uri="5c0236c5-800f-4186-8dff-7b2f080b9d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94AF57-505B-43E7-8B2B-F88E875D2B2E}">
  <ds:schemaRefs>
    <ds:schemaRef ds:uri="http://purl.org/dc/terms/"/>
    <ds:schemaRef ds:uri="http://schemas.openxmlformats.org/package/2006/metadata/core-properties"/>
    <ds:schemaRef ds:uri="http://purl.org/dc/dcmitype/"/>
    <ds:schemaRef ds:uri="6db2c8f2-fe83-4eb7-aef3-51a35d5deb60"/>
    <ds:schemaRef ds:uri="5c0236c5-800f-4186-8dff-7b2f080b9de5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36BBD3D-5952-4429-8E4B-D240C2B837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2449</Words>
  <Application>Microsoft Office PowerPoint</Application>
  <PresentationFormat>A4 Paper (210x297 mm)</PresentationFormat>
  <Paragraphs>575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Verdana</vt:lpstr>
      <vt:lpstr>1_sdi template</vt:lpstr>
      <vt:lpstr>sdi template</vt:lpstr>
      <vt:lpstr>2_sdi template</vt:lpstr>
      <vt:lpstr>2_Customer Research 2017 - Screenshot only</vt:lpstr>
      <vt:lpstr>PowerPoint Presentation</vt:lpstr>
      <vt:lpstr>Who we tested with</vt:lpstr>
      <vt:lpstr>What we were trying to find out</vt:lpstr>
      <vt:lpstr>FBS website – likes and dislikes</vt:lpstr>
      <vt:lpstr>Challenges and opportunities</vt:lpstr>
      <vt:lpstr>Challenges and opportunities</vt:lpstr>
      <vt:lpstr>Feedback about the website</vt:lpstr>
      <vt:lpstr>Feedback about the website</vt:lpstr>
      <vt:lpstr>Feedback about the website</vt:lpstr>
      <vt:lpstr>Feedback about the website</vt:lpstr>
      <vt:lpstr>Feedback about the website</vt:lpstr>
      <vt:lpstr>FBS search filters– likes and dislikes</vt:lpstr>
      <vt:lpstr>FBS search filters</vt:lpstr>
      <vt:lpstr>FBS search filters</vt:lpstr>
      <vt:lpstr>Support after lockdown restrictions are over ..</vt:lpstr>
      <vt:lpstr>Summary</vt:lpstr>
      <vt:lpstr>Summary continued..</vt:lpstr>
      <vt:lpstr>      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 Events Testing August 2019</dc:title>
  <dc:subject>User Research </dc:subject>
  <dc:creator>Martin Kerr</dc:creator>
  <cp:keywords>SEP</cp:keywords>
  <dc:description/>
  <cp:lastModifiedBy>Anubhav Mittal</cp:lastModifiedBy>
  <cp:revision>1</cp:revision>
  <dcterms:created xsi:type="dcterms:W3CDTF">2013-05-29T15:18:42Z</dcterms:created>
  <dcterms:modified xsi:type="dcterms:W3CDTF">2020-06-08T08:46:27Z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0x010100CDD45AEB09696B4EA516F306332D0663</vt:lpwstr>
  </property>
  <property fmtid="{D5CDD505-2E9C-101B-9397-08002B2CF9AE}" pid="3" name="_dlc_DocIdItemGuid">
    <vt:lpwstr>10fc3092-07d6-4e2c-a95c-8e76faa055d0</vt:lpwstr>
  </property>
</Properties>
</file>